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Default Extension="emf" ContentType="image/x-emf"/>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notesMasterIdLst>
    <p:notesMasterId r:id="rId74"/>
  </p:notesMasterIdLst>
  <p:sldIdLst>
    <p:sldId id="327" r:id="rId2"/>
    <p:sldId id="397" r:id="rId3"/>
    <p:sldId id="328" r:id="rId4"/>
    <p:sldId id="399" r:id="rId5"/>
    <p:sldId id="403" r:id="rId6"/>
    <p:sldId id="372" r:id="rId7"/>
    <p:sldId id="256" r:id="rId8"/>
    <p:sldId id="273" r:id="rId9"/>
    <p:sldId id="268" r:id="rId10"/>
    <p:sldId id="374" r:id="rId11"/>
    <p:sldId id="315" r:id="rId12"/>
    <p:sldId id="299" r:id="rId13"/>
    <p:sldId id="274" r:id="rId14"/>
    <p:sldId id="375" r:id="rId15"/>
    <p:sldId id="376" r:id="rId16"/>
    <p:sldId id="300" r:id="rId17"/>
    <p:sldId id="275" r:id="rId18"/>
    <p:sldId id="377" r:id="rId19"/>
    <p:sldId id="301" r:id="rId20"/>
    <p:sldId id="276" r:id="rId21"/>
    <p:sldId id="378" r:id="rId22"/>
    <p:sldId id="302" r:id="rId23"/>
    <p:sldId id="277" r:id="rId24"/>
    <p:sldId id="384" r:id="rId25"/>
    <p:sldId id="385" r:id="rId26"/>
    <p:sldId id="387" r:id="rId27"/>
    <p:sldId id="388" r:id="rId28"/>
    <p:sldId id="279" r:id="rId29"/>
    <p:sldId id="379" r:id="rId30"/>
    <p:sldId id="389" r:id="rId31"/>
    <p:sldId id="280" r:id="rId32"/>
    <p:sldId id="380" r:id="rId33"/>
    <p:sldId id="321" r:id="rId34"/>
    <p:sldId id="390" r:id="rId35"/>
    <p:sldId id="282" r:id="rId36"/>
    <p:sldId id="335" r:id="rId37"/>
    <p:sldId id="391" r:id="rId38"/>
    <p:sldId id="284" r:id="rId39"/>
    <p:sldId id="382" r:id="rId40"/>
    <p:sldId id="287" r:id="rId41"/>
    <p:sldId id="290" r:id="rId42"/>
    <p:sldId id="392" r:id="rId43"/>
    <p:sldId id="289" r:id="rId44"/>
    <p:sldId id="341" r:id="rId45"/>
    <p:sldId id="393" r:id="rId46"/>
    <p:sldId id="338" r:id="rId47"/>
    <p:sldId id="394" r:id="rId48"/>
    <p:sldId id="417" r:id="rId49"/>
    <p:sldId id="345" r:id="rId50"/>
    <p:sldId id="295" r:id="rId51"/>
    <p:sldId id="297" r:id="rId52"/>
    <p:sldId id="364" r:id="rId53"/>
    <p:sldId id="365" r:id="rId54"/>
    <p:sldId id="357" r:id="rId55"/>
    <p:sldId id="400" r:id="rId56"/>
    <p:sldId id="416" r:id="rId57"/>
    <p:sldId id="408" r:id="rId58"/>
    <p:sldId id="409" r:id="rId59"/>
    <p:sldId id="410" r:id="rId60"/>
    <p:sldId id="411" r:id="rId61"/>
    <p:sldId id="412" r:id="rId62"/>
    <p:sldId id="413" r:id="rId63"/>
    <p:sldId id="414" r:id="rId64"/>
    <p:sldId id="418" r:id="rId65"/>
    <p:sldId id="415" r:id="rId66"/>
    <p:sldId id="405" r:id="rId67"/>
    <p:sldId id="407" r:id="rId68"/>
    <p:sldId id="406" r:id="rId69"/>
    <p:sldId id="419" r:id="rId70"/>
    <p:sldId id="422" r:id="rId71"/>
    <p:sldId id="420" r:id="rId72"/>
    <p:sldId id="421" r:id="rId7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a:srgbClr val="FF0000"/>
    <a:srgbClr val="00009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68" autoAdjust="0"/>
    <p:restoredTop sz="94356" autoAdjust="0"/>
  </p:normalViewPr>
  <p:slideViewPr>
    <p:cSldViewPr>
      <p:cViewPr>
        <p:scale>
          <a:sx n="64" d="100"/>
          <a:sy n="64" d="100"/>
        </p:scale>
        <p:origin x="-648" y="-23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7D8A77ED-F7C2-476E-8C0B-AE28FB06A39A}" type="datetimeFigureOut">
              <a:rPr lang="en-US"/>
              <a:pPr>
                <a:defRPr/>
              </a:pPr>
              <a:t>7/1/2009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64F0FE17-A700-4D14-BFDD-1CB5993ADC3A}"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4F0FE17-A700-4D14-BFDD-1CB5993ADC3A}"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Mắt người bị thu hút bởi màu đen và trắng trước. Xây dựng giao diện sử dụng màu đen, trắng, xám trước rồi sau đó bổ sung màu nếu bạn có một lý do tốt để làm như vậy.</a:t>
            </a:r>
          </a:p>
          <a:p>
            <a:pPr eaLnBrk="1" hangingPunct="1">
              <a:spcBef>
                <a:spcPct val="0"/>
              </a:spcBef>
            </a:pPr>
            <a:r>
              <a:rPr lang="en-US" smtClean="0"/>
              <a:t>Sử dụng màu trắng hoặc xám sáng cho nền của ứng dụng, màu đen cho văn bản. Văn bản tối trên nền sáng thì dể để đọc hơn. Đừng bao giờ sử dụng màu tối cho nền hoặc màu sáng cho văn bản. Một nền tối thì khó chịu cho mắt và văn bản màu sáng có thể xuất hiện một cách mờ mờ</a:t>
            </a:r>
          </a:p>
          <a:p>
            <a:pPr eaLnBrk="1" hangingPunct="1">
              <a:spcBef>
                <a:spcPct val="0"/>
              </a:spcBef>
            </a:pPr>
            <a:r>
              <a:rPr lang="en-US" smtClean="0"/>
              <a:t>Hạn chế số lượng màu tới 3 ( không kể màu trắng, đên hoặc xám ). Các màu bạn chọn nên bổ sung cho mỗi màu khác.</a:t>
            </a:r>
          </a:p>
          <a:p>
            <a:pPr eaLnBrk="1" hangingPunct="1">
              <a:spcBef>
                <a:spcPct val="0"/>
              </a:spcBef>
            </a:pPr>
            <a:r>
              <a:rPr lang="en-US" smtClean="0"/>
              <a:t>Những thành phần mà yêu cầu người dùng vào như text box, checkbox hoặc combobox nên là nền trắng và chữ đen.</a:t>
            </a:r>
          </a:p>
          <a:p>
            <a:pPr eaLnBrk="1" hangingPunct="1">
              <a:spcBef>
                <a:spcPct val="0"/>
              </a:spcBef>
            </a:pPr>
            <a:endParaRPr lang="en-US" smtClean="0"/>
          </a:p>
        </p:txBody>
      </p:sp>
      <p:sp>
        <p:nvSpPr>
          <p:cNvPr id="686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4FF8DC4-B7F5-45BE-946D-4CB165F34EA8}" type="slidenum">
              <a:rPr lang="en-US" smtClean="0"/>
              <a:pPr/>
              <a:t>20</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696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Dialog Box</a:t>
            </a:r>
          </a:p>
          <a:p>
            <a:pPr eaLnBrk="1" hangingPunct="1">
              <a:spcBef>
                <a:spcPct val="0"/>
              </a:spcBef>
            </a:pPr>
            <a:r>
              <a:rPr lang="en-US" smtClean="0"/>
              <a:t>Command button</a:t>
            </a:r>
          </a:p>
          <a:p>
            <a:pPr eaLnBrk="1" hangingPunct="1">
              <a:spcBef>
                <a:spcPct val="0"/>
              </a:spcBef>
            </a:pPr>
            <a:r>
              <a:rPr lang="en-US" smtClean="0"/>
              <a:t>Radio button</a:t>
            </a:r>
          </a:p>
          <a:p>
            <a:pPr eaLnBrk="1" hangingPunct="1">
              <a:spcBef>
                <a:spcPct val="0"/>
              </a:spcBef>
            </a:pPr>
            <a:r>
              <a:rPr lang="en-US" smtClean="0"/>
              <a:t>Check Box</a:t>
            </a:r>
          </a:p>
          <a:p>
            <a:pPr eaLnBrk="1" hangingPunct="1">
              <a:spcBef>
                <a:spcPct val="0"/>
              </a:spcBef>
            </a:pPr>
            <a:r>
              <a:rPr lang="en-US" smtClean="0"/>
              <a:t>Text box</a:t>
            </a:r>
          </a:p>
          <a:p>
            <a:pPr eaLnBrk="1" hangingPunct="1">
              <a:spcBef>
                <a:spcPct val="0"/>
              </a:spcBef>
            </a:pPr>
            <a:r>
              <a:rPr lang="en-US" smtClean="0"/>
              <a:t>Combo box</a:t>
            </a:r>
          </a:p>
          <a:p>
            <a:pPr eaLnBrk="1" hangingPunct="1">
              <a:spcBef>
                <a:spcPct val="0"/>
              </a:spcBef>
            </a:pPr>
            <a:r>
              <a:rPr lang="en-US" smtClean="0"/>
              <a:t>List box</a:t>
            </a:r>
          </a:p>
          <a:p>
            <a:pPr eaLnBrk="1" hangingPunct="1">
              <a:spcBef>
                <a:spcPct val="0"/>
              </a:spcBef>
            </a:pPr>
            <a:r>
              <a:rPr lang="en-US" smtClean="0"/>
              <a:t>Menu</a:t>
            </a:r>
          </a:p>
          <a:p>
            <a:pPr eaLnBrk="1" hangingPunct="1">
              <a:spcBef>
                <a:spcPct val="0"/>
              </a:spcBef>
            </a:pPr>
            <a:r>
              <a:rPr lang="en-US" smtClean="0"/>
              <a:t>Message Box</a:t>
            </a:r>
          </a:p>
          <a:p>
            <a:pPr eaLnBrk="1" hangingPunct="1">
              <a:spcBef>
                <a:spcPct val="0"/>
              </a:spcBef>
            </a:pPr>
            <a:endParaRPr lang="en-US" smtClean="0"/>
          </a:p>
        </p:txBody>
      </p:sp>
      <p:sp>
        <p:nvSpPr>
          <p:cNvPr id="696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2BCEE3D-E952-46BF-930C-1F0002C36A10}" type="slidenum">
              <a:rPr lang="en-US" smtClean="0"/>
              <a:pPr/>
              <a:t>23</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err="1" smtClean="0"/>
              <a:t>Vào</a:t>
            </a:r>
            <a:r>
              <a:rPr lang="en-US" dirty="0" smtClean="0"/>
              <a:t> </a:t>
            </a:r>
            <a:r>
              <a:rPr lang="en-US" dirty="0" err="1" smtClean="0"/>
              <a:t>thông</a:t>
            </a:r>
            <a:r>
              <a:rPr lang="en-US" dirty="0" smtClean="0"/>
              <a:t> </a:t>
            </a:r>
            <a:r>
              <a:rPr lang="en-US" dirty="0" err="1" smtClean="0"/>
              <a:t>báo</a:t>
            </a:r>
            <a:r>
              <a:rPr lang="en-US" dirty="0" smtClean="0"/>
              <a:t> </a:t>
            </a:r>
            <a:r>
              <a:rPr lang="en-US" dirty="0" err="1" smtClean="0"/>
              <a:t>với</a:t>
            </a:r>
            <a:r>
              <a:rPr lang="en-US" dirty="0" smtClean="0"/>
              <a:t> </a:t>
            </a:r>
            <a:r>
              <a:rPr lang="en-US" dirty="0" err="1" smtClean="0"/>
              <a:t>chỉ</a:t>
            </a:r>
            <a:r>
              <a:rPr lang="en-US" dirty="0" smtClean="0"/>
              <a:t> </a:t>
            </a:r>
            <a:r>
              <a:rPr lang="en-US" dirty="0" err="1" smtClean="0"/>
              <a:t>một</a:t>
            </a:r>
            <a:r>
              <a:rPr lang="en-US" dirty="0" smtClean="0"/>
              <a:t> </a:t>
            </a:r>
            <a:r>
              <a:rPr lang="en-US" dirty="0" err="1" smtClean="0"/>
              <a:t>ký</a:t>
            </a:r>
            <a:r>
              <a:rPr lang="en-US" dirty="0" smtClean="0"/>
              <a:t> </a:t>
            </a:r>
            <a:r>
              <a:rPr lang="en-US" dirty="0" err="1" smtClean="0"/>
              <a:t>tự</a:t>
            </a:r>
            <a:r>
              <a:rPr lang="en-US" dirty="0" smtClean="0"/>
              <a:t> </a:t>
            </a:r>
            <a:r>
              <a:rPr lang="en-US" dirty="0" err="1" smtClean="0"/>
              <a:t>hoa</a:t>
            </a:r>
            <a:r>
              <a:rPr lang="en-US" dirty="0" smtClean="0"/>
              <a:t> </a:t>
            </a:r>
            <a:r>
              <a:rPr lang="en-US" dirty="0" err="1" smtClean="0"/>
              <a:t>đầu</a:t>
            </a:r>
            <a:r>
              <a:rPr lang="en-US" dirty="0" smtClean="0"/>
              <a:t> </a:t>
            </a:r>
            <a:r>
              <a:rPr lang="en-US" dirty="0" err="1" smtClean="0"/>
              <a:t>tiên</a:t>
            </a:r>
            <a:endParaRPr lang="en-US" dirty="0" smtClean="0"/>
          </a:p>
          <a:p>
            <a:pPr eaLnBrk="1" hangingPunct="1">
              <a:spcBef>
                <a:spcPct val="0"/>
              </a:spcBef>
            </a:pPr>
            <a:r>
              <a:rPr lang="en-US" dirty="0" err="1" smtClean="0"/>
              <a:t>Hiển</a:t>
            </a:r>
            <a:r>
              <a:rPr lang="en-US" dirty="0" smtClean="0"/>
              <a:t> </a:t>
            </a:r>
            <a:r>
              <a:rPr lang="en-US" dirty="0" err="1" smtClean="0"/>
              <a:t>thị</a:t>
            </a:r>
            <a:r>
              <a:rPr lang="en-US" dirty="0" smtClean="0"/>
              <a:t> </a:t>
            </a:r>
            <a:r>
              <a:rPr lang="en-US" dirty="0" err="1" smtClean="0"/>
              <a:t>tên</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trên</a:t>
            </a:r>
            <a:r>
              <a:rPr lang="en-US" dirty="0" smtClean="0"/>
              <a:t> </a:t>
            </a:r>
            <a:r>
              <a:rPr lang="en-US" dirty="0" err="1" smtClean="0"/>
              <a:t>thanh</a:t>
            </a:r>
            <a:r>
              <a:rPr lang="en-US" dirty="0" smtClean="0"/>
              <a:t> </a:t>
            </a:r>
            <a:r>
              <a:rPr lang="en-US" dirty="0" err="1" smtClean="0"/>
              <a:t>tiêu</a:t>
            </a:r>
            <a:r>
              <a:rPr lang="en-US" dirty="0" smtClean="0"/>
              <a:t> </a:t>
            </a:r>
            <a:r>
              <a:rPr lang="en-US" dirty="0" err="1" smtClean="0"/>
              <a:t>đề</a:t>
            </a:r>
            <a:r>
              <a:rPr lang="en-US" dirty="0" smtClean="0"/>
              <a:t> </a:t>
            </a:r>
            <a:r>
              <a:rPr lang="en-US" dirty="0" err="1" smtClean="0"/>
              <a:t>của</a:t>
            </a:r>
            <a:r>
              <a:rPr lang="en-US" dirty="0" smtClean="0"/>
              <a:t> </a:t>
            </a:r>
            <a:r>
              <a:rPr lang="en-US" dirty="0" err="1" smtClean="0"/>
              <a:t>hộp</a:t>
            </a:r>
            <a:r>
              <a:rPr lang="en-US" dirty="0" smtClean="0"/>
              <a:t> </a:t>
            </a:r>
            <a:r>
              <a:rPr lang="en-US" dirty="0" err="1" smtClean="0"/>
              <a:t>thoại</a:t>
            </a:r>
            <a:r>
              <a:rPr lang="en-US" dirty="0" smtClean="0"/>
              <a:t>. </a:t>
            </a:r>
            <a:r>
              <a:rPr lang="en-US" dirty="0" err="1" smtClean="0"/>
              <a:t>Tiêu</a:t>
            </a:r>
            <a:r>
              <a:rPr lang="en-US" dirty="0" smtClean="0"/>
              <a:t> </a:t>
            </a:r>
            <a:r>
              <a:rPr lang="en-US" dirty="0" err="1" smtClean="0"/>
              <a:t>đề</a:t>
            </a:r>
            <a:r>
              <a:rPr lang="en-US" dirty="0" smtClean="0"/>
              <a:t> </a:t>
            </a:r>
            <a:r>
              <a:rPr lang="en-US" dirty="0" err="1" smtClean="0"/>
              <a:t>hộp</a:t>
            </a:r>
            <a:r>
              <a:rPr lang="en-US" dirty="0" smtClean="0"/>
              <a:t> </a:t>
            </a:r>
            <a:r>
              <a:rPr lang="en-US" dirty="0" err="1" smtClean="0"/>
              <a:t>thoại</a:t>
            </a:r>
            <a:r>
              <a:rPr lang="en-US" dirty="0" smtClean="0"/>
              <a:t> </a:t>
            </a:r>
            <a:r>
              <a:rPr lang="en-US" dirty="0" err="1" smtClean="0"/>
              <a:t>nên</a:t>
            </a:r>
            <a:r>
              <a:rPr lang="en-US" dirty="0" smtClean="0"/>
              <a:t> </a:t>
            </a:r>
            <a:r>
              <a:rPr lang="en-US" dirty="0" err="1" smtClean="0"/>
              <a:t>được</a:t>
            </a:r>
            <a:r>
              <a:rPr lang="en-US" dirty="0" smtClean="0"/>
              <a:t> </a:t>
            </a:r>
            <a:r>
              <a:rPr lang="en-US" dirty="0" err="1" smtClean="0"/>
              <a:t>viết</a:t>
            </a:r>
            <a:r>
              <a:rPr lang="en-US" dirty="0" smtClean="0"/>
              <a:t> </a:t>
            </a:r>
            <a:r>
              <a:rPr lang="en-US" dirty="0" err="1" smtClean="0"/>
              <a:t>hoa</a:t>
            </a:r>
            <a:r>
              <a:rPr lang="en-US" dirty="0" smtClean="0"/>
              <a:t> </a:t>
            </a:r>
            <a:r>
              <a:rPr lang="en-US" dirty="0" err="1" smtClean="0"/>
              <a:t>tất</a:t>
            </a:r>
            <a:r>
              <a:rPr lang="en-US" dirty="0" smtClean="0"/>
              <a:t> </a:t>
            </a:r>
            <a:r>
              <a:rPr lang="en-US" dirty="0" err="1" smtClean="0"/>
              <a:t>cả</a:t>
            </a:r>
            <a:r>
              <a:rPr lang="en-US" dirty="0" smtClean="0"/>
              <a:t> </a:t>
            </a:r>
            <a:r>
              <a:rPr lang="en-US" dirty="0" err="1" smtClean="0"/>
              <a:t>những</a:t>
            </a:r>
            <a:r>
              <a:rPr lang="en-US" dirty="0" smtClean="0"/>
              <a:t> </a:t>
            </a:r>
            <a:r>
              <a:rPr lang="en-US" dirty="0" err="1" smtClean="0"/>
              <a:t>từ</a:t>
            </a:r>
            <a:r>
              <a:rPr lang="en-US" dirty="0" smtClean="0"/>
              <a:t> </a:t>
            </a:r>
            <a:r>
              <a:rPr lang="en-US" dirty="0" err="1" smtClean="0"/>
              <a:t>quan</a:t>
            </a:r>
            <a:r>
              <a:rPr lang="en-US" dirty="0" smtClean="0"/>
              <a:t> </a:t>
            </a:r>
            <a:r>
              <a:rPr lang="en-US" dirty="0" err="1" smtClean="0"/>
              <a:t>trọng</a:t>
            </a:r>
            <a:r>
              <a:rPr lang="en-US" dirty="0" smtClean="0"/>
              <a:t> </a:t>
            </a:r>
            <a:r>
              <a:rPr lang="en-US" dirty="0" err="1" smtClean="0"/>
              <a:t>ngoại</a:t>
            </a:r>
            <a:r>
              <a:rPr lang="en-US" dirty="0" smtClean="0"/>
              <a:t> </a:t>
            </a:r>
            <a:r>
              <a:rPr lang="en-US" dirty="0" err="1" smtClean="0"/>
              <a:t>trừ</a:t>
            </a:r>
            <a:r>
              <a:rPr lang="en-US" dirty="0" smtClean="0"/>
              <a:t> a , and </a:t>
            </a:r>
            <a:r>
              <a:rPr lang="en-US" dirty="0" err="1" smtClean="0"/>
              <a:t>hoặc</a:t>
            </a:r>
            <a:r>
              <a:rPr lang="en-US" dirty="0" smtClean="0"/>
              <a:t> or.</a:t>
            </a:r>
          </a:p>
          <a:p>
            <a:pPr eaLnBrk="1" hangingPunct="1">
              <a:spcBef>
                <a:spcPct val="0"/>
              </a:spcBef>
            </a:pPr>
            <a:r>
              <a:rPr lang="en-US" dirty="0" err="1" smtClean="0"/>
              <a:t>Hiển</a:t>
            </a:r>
            <a:r>
              <a:rPr lang="en-US" dirty="0" smtClean="0"/>
              <a:t> </a:t>
            </a:r>
            <a:r>
              <a:rPr lang="en-US" dirty="0" err="1" smtClean="0"/>
              <a:t>thị</a:t>
            </a:r>
            <a:r>
              <a:rPr lang="en-US" dirty="0" smtClean="0"/>
              <a:t> icon </a:t>
            </a:r>
            <a:r>
              <a:rPr lang="en-US" dirty="0" err="1" smtClean="0"/>
              <a:t>thông</a:t>
            </a:r>
            <a:r>
              <a:rPr lang="en-US" dirty="0" smtClean="0"/>
              <a:t> </a:t>
            </a:r>
            <a:r>
              <a:rPr lang="en-US" dirty="0" err="1" smtClean="0"/>
              <a:t>báo</a:t>
            </a:r>
            <a:r>
              <a:rPr lang="en-US" dirty="0" smtClean="0"/>
              <a:t> </a:t>
            </a:r>
            <a:r>
              <a:rPr lang="en-US" dirty="0" err="1" smtClean="0"/>
              <a:t>lỗi</a:t>
            </a:r>
            <a:r>
              <a:rPr lang="en-US" dirty="0" smtClean="0"/>
              <a:t> </a:t>
            </a:r>
            <a:r>
              <a:rPr lang="en-US" dirty="0" err="1" smtClean="0"/>
              <a:t>khi</a:t>
            </a:r>
            <a:r>
              <a:rPr lang="en-US" dirty="0" smtClean="0"/>
              <a:t> </a:t>
            </a:r>
            <a:r>
              <a:rPr lang="en-US" dirty="0" err="1" smtClean="0"/>
              <a:t>bạn</a:t>
            </a:r>
            <a:r>
              <a:rPr lang="en-US" dirty="0" smtClean="0"/>
              <a:t> </a:t>
            </a:r>
            <a:r>
              <a:rPr lang="en-US" dirty="0" err="1" smtClean="0"/>
              <a:t>muốn</a:t>
            </a:r>
            <a:r>
              <a:rPr lang="en-US" dirty="0" smtClean="0"/>
              <a:t> </a:t>
            </a:r>
            <a:r>
              <a:rPr lang="en-US" dirty="0" err="1" smtClean="0"/>
              <a:t>thông</a:t>
            </a:r>
            <a:r>
              <a:rPr lang="en-US" dirty="0" smtClean="0"/>
              <a:t> </a:t>
            </a:r>
            <a:r>
              <a:rPr lang="en-US" dirty="0" err="1" smtClean="0"/>
              <a:t>báo</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có</a:t>
            </a:r>
            <a:r>
              <a:rPr lang="en-US" dirty="0" smtClean="0"/>
              <a:t> </a:t>
            </a:r>
            <a:r>
              <a:rPr lang="en-US" dirty="0" err="1" smtClean="0"/>
              <a:t>một</a:t>
            </a:r>
            <a:r>
              <a:rPr lang="en-US" dirty="0" smtClean="0"/>
              <a:t> </a:t>
            </a:r>
            <a:r>
              <a:rPr lang="en-US" dirty="0" err="1" smtClean="0"/>
              <a:t>sự</a:t>
            </a:r>
            <a:r>
              <a:rPr lang="en-US" dirty="0" smtClean="0"/>
              <a:t> </a:t>
            </a:r>
            <a:r>
              <a:rPr lang="en-US" dirty="0" err="1" smtClean="0"/>
              <a:t>cố</a:t>
            </a:r>
            <a:r>
              <a:rPr lang="en-US" dirty="0" smtClean="0"/>
              <a:t> </a:t>
            </a:r>
            <a:r>
              <a:rPr lang="en-US" dirty="0" err="1" smtClean="0"/>
              <a:t>nguy</a:t>
            </a:r>
            <a:r>
              <a:rPr lang="en-US" dirty="0" smtClean="0"/>
              <a:t> </a:t>
            </a:r>
            <a:r>
              <a:rPr lang="en-US" dirty="0" err="1" smtClean="0"/>
              <a:t>hiểm</a:t>
            </a:r>
            <a:r>
              <a:rPr lang="en-US" dirty="0" smtClean="0"/>
              <a:t> </a:t>
            </a:r>
            <a:r>
              <a:rPr lang="en-US" dirty="0" err="1" smtClean="0"/>
              <a:t>phải</a:t>
            </a:r>
            <a:r>
              <a:rPr lang="en-US" dirty="0" smtClean="0"/>
              <a:t> </a:t>
            </a:r>
            <a:r>
              <a:rPr lang="en-US" dirty="0" err="1" smtClean="0"/>
              <a:t>được</a:t>
            </a:r>
            <a:r>
              <a:rPr lang="en-US" dirty="0" smtClean="0"/>
              <a:t> </a:t>
            </a:r>
            <a:r>
              <a:rPr lang="en-US" dirty="0" err="1" smtClean="0"/>
              <a:t>sửa</a:t>
            </a:r>
            <a:r>
              <a:rPr lang="en-US" dirty="0" smtClean="0"/>
              <a:t> </a:t>
            </a:r>
            <a:r>
              <a:rPr lang="en-US" dirty="0" err="1" smtClean="0"/>
              <a:t>trước</a:t>
            </a:r>
            <a:r>
              <a:rPr lang="en-US" dirty="0" smtClean="0"/>
              <a:t> </a:t>
            </a:r>
            <a:r>
              <a:rPr lang="en-US" dirty="0" err="1" smtClean="0"/>
              <a:t>khi</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có</a:t>
            </a:r>
            <a:r>
              <a:rPr lang="en-US" dirty="0" smtClean="0"/>
              <a:t> </a:t>
            </a:r>
            <a:r>
              <a:rPr lang="en-US" dirty="0" err="1" smtClean="0"/>
              <a:t>thể</a:t>
            </a:r>
            <a:r>
              <a:rPr lang="en-US" dirty="0" smtClean="0"/>
              <a:t> </a:t>
            </a:r>
            <a:r>
              <a:rPr lang="en-US" dirty="0" err="1" smtClean="0"/>
              <a:t>tiếp</a:t>
            </a:r>
            <a:r>
              <a:rPr lang="en-US" dirty="0" smtClean="0"/>
              <a:t> </a:t>
            </a:r>
            <a:r>
              <a:rPr lang="en-US" dirty="0" err="1" smtClean="0"/>
              <a:t>tục</a:t>
            </a:r>
            <a:endParaRPr lang="en-US" dirty="0" smtClean="0"/>
          </a:p>
          <a:p>
            <a:pPr eaLnBrk="1" hangingPunct="1">
              <a:spcBef>
                <a:spcPct val="0"/>
              </a:spcBef>
            </a:pPr>
            <a:r>
              <a:rPr lang="en-US" dirty="0" err="1" smtClean="0"/>
              <a:t>Hiển</a:t>
            </a:r>
            <a:r>
              <a:rPr lang="en-US" dirty="0" smtClean="0"/>
              <a:t> </a:t>
            </a:r>
            <a:r>
              <a:rPr lang="en-US" dirty="0" err="1" smtClean="0"/>
              <a:t>thị</a:t>
            </a:r>
            <a:r>
              <a:rPr lang="en-US" dirty="0" smtClean="0"/>
              <a:t> icon </a:t>
            </a:r>
            <a:r>
              <a:rPr lang="en-US" dirty="0" err="1" smtClean="0"/>
              <a:t>thông</a:t>
            </a:r>
            <a:r>
              <a:rPr lang="en-US" dirty="0" smtClean="0"/>
              <a:t> tin </a:t>
            </a:r>
            <a:r>
              <a:rPr lang="en-US" dirty="0" err="1" smtClean="0"/>
              <a:t>trên</a:t>
            </a:r>
            <a:r>
              <a:rPr lang="en-US" dirty="0" smtClean="0"/>
              <a:t> </a:t>
            </a:r>
            <a:r>
              <a:rPr lang="en-US" dirty="0" err="1" smtClean="0"/>
              <a:t>hộp</a:t>
            </a:r>
            <a:r>
              <a:rPr lang="en-US" dirty="0" smtClean="0"/>
              <a:t> </a:t>
            </a:r>
            <a:r>
              <a:rPr lang="en-US" dirty="0" err="1" smtClean="0"/>
              <a:t>thoại</a:t>
            </a:r>
            <a:r>
              <a:rPr lang="en-US" dirty="0" smtClean="0"/>
              <a:t> </a:t>
            </a:r>
            <a:r>
              <a:rPr lang="en-US" dirty="0" err="1" smtClean="0"/>
              <a:t>để</a:t>
            </a:r>
            <a:r>
              <a:rPr lang="en-US" dirty="0" smtClean="0"/>
              <a:t> </a:t>
            </a:r>
            <a:r>
              <a:rPr lang="en-US" dirty="0" err="1" smtClean="0"/>
              <a:t>hiển</a:t>
            </a:r>
            <a:r>
              <a:rPr lang="en-US" dirty="0" smtClean="0"/>
              <a:t> </a:t>
            </a:r>
            <a:r>
              <a:rPr lang="en-US" dirty="0" err="1" smtClean="0"/>
              <a:t>thị</a:t>
            </a:r>
            <a:r>
              <a:rPr lang="en-US" dirty="0" smtClean="0"/>
              <a:t> </a:t>
            </a:r>
            <a:r>
              <a:rPr lang="en-US" dirty="0" err="1" smtClean="0"/>
              <a:t>một</a:t>
            </a:r>
            <a:r>
              <a:rPr lang="en-US" dirty="0" smtClean="0"/>
              <a:t> </a:t>
            </a:r>
            <a:r>
              <a:rPr lang="en-US" dirty="0" err="1" smtClean="0"/>
              <a:t>thông</a:t>
            </a:r>
            <a:r>
              <a:rPr lang="en-US" dirty="0" smtClean="0"/>
              <a:t> tin </a:t>
            </a:r>
            <a:r>
              <a:rPr lang="en-US" dirty="0" err="1" smtClean="0"/>
              <a:t>với</a:t>
            </a:r>
            <a:r>
              <a:rPr lang="en-US" dirty="0" smtClean="0"/>
              <a:t> </a:t>
            </a:r>
            <a:r>
              <a:rPr lang="en-US" dirty="0" err="1" smtClean="0"/>
              <a:t>chỉ</a:t>
            </a:r>
            <a:r>
              <a:rPr lang="en-US" dirty="0" smtClean="0"/>
              <a:t> </a:t>
            </a:r>
            <a:r>
              <a:rPr lang="en-US" dirty="0" err="1" smtClean="0"/>
              <a:t>một</a:t>
            </a:r>
            <a:r>
              <a:rPr lang="en-US" dirty="0" smtClean="0"/>
              <a:t> button OK. </a:t>
            </a:r>
            <a:r>
              <a:rPr lang="en-US" dirty="0" err="1" smtClean="0"/>
              <a:t>Hộp</a:t>
            </a:r>
            <a:r>
              <a:rPr lang="en-US" dirty="0" smtClean="0"/>
              <a:t> </a:t>
            </a:r>
            <a:r>
              <a:rPr lang="en-US" dirty="0" err="1" smtClean="0"/>
              <a:t>thoại</a:t>
            </a:r>
            <a:r>
              <a:rPr lang="en-US" dirty="0" smtClean="0"/>
              <a:t> </a:t>
            </a:r>
            <a:r>
              <a:rPr lang="en-US" dirty="0" err="1" smtClean="0"/>
              <a:t>không</a:t>
            </a:r>
            <a:r>
              <a:rPr lang="en-US" dirty="0" smtClean="0"/>
              <a:t> </a:t>
            </a:r>
            <a:r>
              <a:rPr lang="en-US" dirty="0" err="1" smtClean="0"/>
              <a:t>nên</a:t>
            </a:r>
            <a:r>
              <a:rPr lang="en-US" dirty="0" smtClean="0"/>
              <a:t> </a:t>
            </a:r>
            <a:r>
              <a:rPr lang="en-US" dirty="0" err="1" smtClean="0"/>
              <a:t>cung</a:t>
            </a:r>
            <a:r>
              <a:rPr lang="en-US" dirty="0" smtClean="0"/>
              <a:t> </a:t>
            </a:r>
            <a:r>
              <a:rPr lang="en-US" dirty="0" err="1" smtClean="0"/>
              <a:t>cấp</a:t>
            </a:r>
            <a:r>
              <a:rPr lang="en-US" dirty="0" smtClean="0"/>
              <a:t> </a:t>
            </a:r>
            <a:r>
              <a:rPr lang="en-US" dirty="0" err="1" smtClean="0"/>
              <a:t>bất</a:t>
            </a:r>
            <a:r>
              <a:rPr lang="en-US" dirty="0" smtClean="0"/>
              <a:t> </a:t>
            </a:r>
            <a:r>
              <a:rPr lang="en-US" dirty="0" err="1" smtClean="0"/>
              <a:t>kỳ</a:t>
            </a:r>
            <a:r>
              <a:rPr lang="en-US" dirty="0" smtClean="0"/>
              <a:t> </a:t>
            </a:r>
            <a:r>
              <a:rPr lang="en-US" dirty="0" err="1" smtClean="0"/>
              <a:t>sự</a:t>
            </a:r>
            <a:r>
              <a:rPr lang="en-US" dirty="0" smtClean="0"/>
              <a:t> </a:t>
            </a:r>
            <a:r>
              <a:rPr lang="en-US" dirty="0" err="1" smtClean="0"/>
              <a:t>lựa</a:t>
            </a:r>
            <a:r>
              <a:rPr lang="en-US" dirty="0" smtClean="0"/>
              <a:t> </a:t>
            </a:r>
            <a:r>
              <a:rPr lang="en-US" dirty="0" err="1" smtClean="0"/>
              <a:t>chọn</a:t>
            </a:r>
            <a:r>
              <a:rPr lang="en-US" dirty="0" smtClean="0"/>
              <a:t> </a:t>
            </a:r>
            <a:r>
              <a:rPr lang="en-US" dirty="0" err="1" smtClean="0"/>
              <a:t>khác</a:t>
            </a:r>
            <a:r>
              <a:rPr lang="en-US" dirty="0" smtClean="0"/>
              <a:t> </a:t>
            </a:r>
            <a:r>
              <a:rPr lang="en-US" dirty="0" err="1" smtClean="0"/>
              <a:t>nào</a:t>
            </a:r>
            <a:r>
              <a:rPr lang="en-US" dirty="0" smtClean="0"/>
              <a:t> </a:t>
            </a:r>
            <a:r>
              <a:rPr lang="en-US" dirty="0" err="1" smtClean="0"/>
              <a:t>cho</a:t>
            </a:r>
            <a:r>
              <a:rPr lang="en-US" dirty="0" smtClean="0"/>
              <a:t> </a:t>
            </a:r>
            <a:r>
              <a:rPr lang="en-US" dirty="0" err="1" smtClean="0"/>
              <a:t>người</a:t>
            </a:r>
            <a:r>
              <a:rPr lang="en-US" dirty="0" smtClean="0"/>
              <a:t> </a:t>
            </a:r>
            <a:r>
              <a:rPr lang="en-US" dirty="0" err="1" smtClean="0"/>
              <a:t>dùng</a:t>
            </a:r>
            <a:endParaRPr lang="en-US" dirty="0" smtClean="0"/>
          </a:p>
        </p:txBody>
      </p:sp>
      <p:sp>
        <p:nvSpPr>
          <p:cNvPr id="788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00DBF68-6A1E-4014-A07F-AA67C9279BF6}" type="slidenum">
              <a:rPr lang="en-US" smtClean="0"/>
              <a:pPr/>
              <a:t>25</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Vào thông báo với chỉ một ký tự hoa đầu tiên</a:t>
            </a:r>
          </a:p>
          <a:p>
            <a:pPr eaLnBrk="1" hangingPunct="1">
              <a:spcBef>
                <a:spcPct val="0"/>
              </a:spcBef>
            </a:pPr>
            <a:r>
              <a:rPr lang="en-US" smtClean="0"/>
              <a:t>Hiển thị tên ứng dụng trên thanh tiêu đề của hộp thoại. Tiêu đề hộp thoại nên được viết hoa tất cả những từ quan trọng ngoại trừ a , and hoặc or.</a:t>
            </a:r>
          </a:p>
          <a:p>
            <a:pPr eaLnBrk="1" hangingPunct="1">
              <a:spcBef>
                <a:spcPct val="0"/>
              </a:spcBef>
            </a:pPr>
            <a:r>
              <a:rPr lang="en-US" smtClean="0"/>
              <a:t>Hiển thị icon thông báo lỗi khi bạn muốn thông báo người dùng có một sự cố nguy hiểm phải được sửa trước khi ứng dụng có thể tiếp tục</a:t>
            </a:r>
          </a:p>
          <a:p>
            <a:pPr eaLnBrk="1" hangingPunct="1">
              <a:spcBef>
                <a:spcPct val="0"/>
              </a:spcBef>
            </a:pPr>
            <a:r>
              <a:rPr lang="en-US" smtClean="0"/>
              <a:t>Hiển thị icon thông tin trên hộp thoại để hiển thị một thông tin với chỉ một button OK. Hộp thoại không nên cung cấp bất kỳ sự lựa chọn khác nào cho người dùng</a:t>
            </a:r>
          </a:p>
        </p:txBody>
      </p:sp>
      <p:sp>
        <p:nvSpPr>
          <p:cNvPr id="798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60B1A69-880E-4719-8955-DF7E310E681E}" type="slidenum">
              <a:rPr lang="en-US" smtClean="0"/>
              <a:pPr/>
              <a:t>26</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696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Dialog Box</a:t>
            </a:r>
          </a:p>
          <a:p>
            <a:pPr eaLnBrk="1" hangingPunct="1">
              <a:spcBef>
                <a:spcPct val="0"/>
              </a:spcBef>
            </a:pPr>
            <a:r>
              <a:rPr lang="en-US" smtClean="0"/>
              <a:t>Command button</a:t>
            </a:r>
          </a:p>
          <a:p>
            <a:pPr eaLnBrk="1" hangingPunct="1">
              <a:spcBef>
                <a:spcPct val="0"/>
              </a:spcBef>
            </a:pPr>
            <a:r>
              <a:rPr lang="en-US" smtClean="0"/>
              <a:t>Radio button</a:t>
            </a:r>
          </a:p>
          <a:p>
            <a:pPr eaLnBrk="1" hangingPunct="1">
              <a:spcBef>
                <a:spcPct val="0"/>
              </a:spcBef>
            </a:pPr>
            <a:r>
              <a:rPr lang="en-US" smtClean="0"/>
              <a:t>Check Box</a:t>
            </a:r>
          </a:p>
          <a:p>
            <a:pPr eaLnBrk="1" hangingPunct="1">
              <a:spcBef>
                <a:spcPct val="0"/>
              </a:spcBef>
            </a:pPr>
            <a:r>
              <a:rPr lang="en-US" smtClean="0"/>
              <a:t>Text box</a:t>
            </a:r>
          </a:p>
          <a:p>
            <a:pPr eaLnBrk="1" hangingPunct="1">
              <a:spcBef>
                <a:spcPct val="0"/>
              </a:spcBef>
            </a:pPr>
            <a:r>
              <a:rPr lang="en-US" smtClean="0"/>
              <a:t>Combo box</a:t>
            </a:r>
          </a:p>
          <a:p>
            <a:pPr eaLnBrk="1" hangingPunct="1">
              <a:spcBef>
                <a:spcPct val="0"/>
              </a:spcBef>
            </a:pPr>
            <a:r>
              <a:rPr lang="en-US" smtClean="0"/>
              <a:t>List box</a:t>
            </a:r>
          </a:p>
          <a:p>
            <a:pPr eaLnBrk="1" hangingPunct="1">
              <a:spcBef>
                <a:spcPct val="0"/>
              </a:spcBef>
            </a:pPr>
            <a:r>
              <a:rPr lang="en-US" smtClean="0"/>
              <a:t>Menu</a:t>
            </a:r>
          </a:p>
          <a:p>
            <a:pPr eaLnBrk="1" hangingPunct="1">
              <a:spcBef>
                <a:spcPct val="0"/>
              </a:spcBef>
            </a:pPr>
            <a:r>
              <a:rPr lang="en-US" smtClean="0"/>
              <a:t>Message Box</a:t>
            </a:r>
          </a:p>
          <a:p>
            <a:pPr eaLnBrk="1" hangingPunct="1">
              <a:spcBef>
                <a:spcPct val="0"/>
              </a:spcBef>
            </a:pPr>
            <a:endParaRPr lang="en-US" smtClean="0"/>
          </a:p>
        </p:txBody>
      </p:sp>
      <p:sp>
        <p:nvSpPr>
          <p:cNvPr id="696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2BCEE3D-E952-46BF-930C-1F0002C36A10}" type="slidenum">
              <a:rPr lang="en-US" smtClean="0"/>
              <a:pPr/>
              <a:t>27</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p:spPr>
      </p:sp>
      <p:sp>
        <p:nvSpPr>
          <p:cNvPr id="716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Mỗi hộp thoại sẽ có ít nhất một command button cái mà để đóng form</a:t>
            </a:r>
          </a:p>
          <a:p>
            <a:pPr eaLnBrk="1" hangingPunct="1">
              <a:spcBef>
                <a:spcPct val="0"/>
              </a:spcBef>
            </a:pPr>
            <a:r>
              <a:rPr lang="en-US" smtClean="0"/>
              <a:t>Một default button sẽ luôn được chỉ định</a:t>
            </a:r>
          </a:p>
          <a:p>
            <a:pPr eaLnBrk="1" hangingPunct="1">
              <a:spcBef>
                <a:spcPct val="0"/>
              </a:spcBef>
            </a:pPr>
            <a:r>
              <a:rPr lang="en-US" smtClean="0"/>
              <a:t>Bất cứ khi nào có thể, cung cấp một Cancel button để đưa người dùng trở lại trạng thái trước khi gọi màn hình hoặc hộp thoại hiện tại</a:t>
            </a:r>
          </a:p>
          <a:p>
            <a:pPr eaLnBrk="1" hangingPunct="1">
              <a:spcBef>
                <a:spcPct val="0"/>
              </a:spcBef>
            </a:pPr>
            <a:r>
              <a:rPr lang="en-US" smtClean="0"/>
              <a:t>Những command buttons mà hiện tại không có sẵn để dùng thì nên bị vô hiệu hóa (disable)</a:t>
            </a:r>
          </a:p>
          <a:p>
            <a:pPr eaLnBrk="1" hangingPunct="1">
              <a:spcBef>
                <a:spcPct val="0"/>
              </a:spcBef>
            </a:pPr>
            <a:r>
              <a:rPr lang="en-US" smtClean="0"/>
              <a:t>Các button nên được ngăn cách bởi 200 pixels chiều ngang và dọc.</a:t>
            </a:r>
          </a:p>
          <a:p>
            <a:pPr eaLnBrk="1" hangingPunct="1">
              <a:spcBef>
                <a:spcPct val="0"/>
              </a:spcBef>
            </a:pPr>
            <a:r>
              <a:rPr lang="en-US" smtClean="0"/>
              <a:t>Nếu một button dùng để mở một cửa sổ mới thì sau tiêu đề của nó nên là 3 dấu chấm lững (…)</a:t>
            </a:r>
          </a:p>
          <a:p>
            <a:pPr eaLnBrk="1" hangingPunct="1">
              <a:spcBef>
                <a:spcPct val="0"/>
              </a:spcBef>
            </a:pPr>
            <a:endParaRPr lang="en-US" smtClean="0"/>
          </a:p>
        </p:txBody>
      </p:sp>
      <p:sp>
        <p:nvSpPr>
          <p:cNvPr id="716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2D2BBE7-7437-4C65-9565-B9F55B09DBBA}" type="slidenum">
              <a:rPr lang="en-US" smtClean="0"/>
              <a:pPr/>
              <a:t>28</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696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Dialog Box</a:t>
            </a:r>
          </a:p>
          <a:p>
            <a:pPr eaLnBrk="1" hangingPunct="1">
              <a:spcBef>
                <a:spcPct val="0"/>
              </a:spcBef>
            </a:pPr>
            <a:r>
              <a:rPr lang="en-US" smtClean="0"/>
              <a:t>Command button</a:t>
            </a:r>
          </a:p>
          <a:p>
            <a:pPr eaLnBrk="1" hangingPunct="1">
              <a:spcBef>
                <a:spcPct val="0"/>
              </a:spcBef>
            </a:pPr>
            <a:r>
              <a:rPr lang="en-US" smtClean="0"/>
              <a:t>Radio button</a:t>
            </a:r>
          </a:p>
          <a:p>
            <a:pPr eaLnBrk="1" hangingPunct="1">
              <a:spcBef>
                <a:spcPct val="0"/>
              </a:spcBef>
            </a:pPr>
            <a:r>
              <a:rPr lang="en-US" smtClean="0"/>
              <a:t>Check Box</a:t>
            </a:r>
          </a:p>
          <a:p>
            <a:pPr eaLnBrk="1" hangingPunct="1">
              <a:spcBef>
                <a:spcPct val="0"/>
              </a:spcBef>
            </a:pPr>
            <a:r>
              <a:rPr lang="en-US" smtClean="0"/>
              <a:t>Text box</a:t>
            </a:r>
          </a:p>
          <a:p>
            <a:pPr eaLnBrk="1" hangingPunct="1">
              <a:spcBef>
                <a:spcPct val="0"/>
              </a:spcBef>
            </a:pPr>
            <a:r>
              <a:rPr lang="en-US" smtClean="0"/>
              <a:t>Combo box</a:t>
            </a:r>
          </a:p>
          <a:p>
            <a:pPr eaLnBrk="1" hangingPunct="1">
              <a:spcBef>
                <a:spcPct val="0"/>
              </a:spcBef>
            </a:pPr>
            <a:r>
              <a:rPr lang="en-US" smtClean="0"/>
              <a:t>List box</a:t>
            </a:r>
          </a:p>
          <a:p>
            <a:pPr eaLnBrk="1" hangingPunct="1">
              <a:spcBef>
                <a:spcPct val="0"/>
              </a:spcBef>
            </a:pPr>
            <a:r>
              <a:rPr lang="en-US" smtClean="0"/>
              <a:t>Menu</a:t>
            </a:r>
          </a:p>
          <a:p>
            <a:pPr eaLnBrk="1" hangingPunct="1">
              <a:spcBef>
                <a:spcPct val="0"/>
              </a:spcBef>
            </a:pPr>
            <a:r>
              <a:rPr lang="en-US" smtClean="0"/>
              <a:t>Message Box</a:t>
            </a:r>
          </a:p>
          <a:p>
            <a:pPr eaLnBrk="1" hangingPunct="1">
              <a:spcBef>
                <a:spcPct val="0"/>
              </a:spcBef>
            </a:pPr>
            <a:endParaRPr lang="en-US" smtClean="0"/>
          </a:p>
        </p:txBody>
      </p:sp>
      <p:sp>
        <p:nvSpPr>
          <p:cNvPr id="696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2BCEE3D-E952-46BF-930C-1F0002C36A10}" type="slidenum">
              <a:rPr lang="en-US" smtClean="0"/>
              <a:pPr/>
              <a:t>30</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Sử dụng option button khi bạn muốn người dùng chỉ được chọn một trong các sự chọn có thể.</a:t>
            </a:r>
          </a:p>
          <a:p>
            <a:pPr eaLnBrk="1" hangingPunct="1">
              <a:spcBef>
                <a:spcPct val="0"/>
              </a:spcBef>
            </a:pPr>
            <a:r>
              <a:rPr lang="en-US" smtClean="0"/>
              <a:t>Số lượng option button tối thiểu là 2 và đề nghị tối đa nên là 7</a:t>
            </a:r>
          </a:p>
          <a:p>
            <a:pPr eaLnBrk="1" hangingPunct="1">
              <a:spcBef>
                <a:spcPct val="0"/>
              </a:spcBef>
            </a:pPr>
            <a:r>
              <a:rPr lang="en-US" smtClean="0"/>
              <a:t>Nhãn của thuộc tính caption của option button nên được vào với chỉ một ký tự viết hoa đầu tiên.</a:t>
            </a:r>
          </a:p>
          <a:p>
            <a:pPr eaLnBrk="1" hangingPunct="1">
              <a:spcBef>
                <a:spcPct val="0"/>
              </a:spcBef>
            </a:pPr>
            <a:r>
              <a:rPr lang="en-US" smtClean="0"/>
              <a:t>Gán key duy nhất cho mỗi button</a:t>
            </a:r>
          </a:p>
          <a:p>
            <a:pPr eaLnBrk="1" hangingPunct="1">
              <a:spcBef>
                <a:spcPct val="0"/>
              </a:spcBef>
            </a:pPr>
            <a:r>
              <a:rPr lang="en-US" smtClean="0"/>
              <a:t>Một có một cái mặt định được chọn cho mỗi nhóm.</a:t>
            </a:r>
          </a:p>
          <a:p>
            <a:pPr eaLnBrk="1" hangingPunct="1">
              <a:spcBef>
                <a:spcPct val="0"/>
              </a:spcBef>
            </a:pPr>
            <a:endParaRPr lang="en-US" smtClean="0"/>
          </a:p>
        </p:txBody>
      </p:sp>
      <p:sp>
        <p:nvSpPr>
          <p:cNvPr id="727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07230CD-F9E6-4A7E-A79C-AC6929BA0E64}" type="slidenum">
              <a:rPr lang="en-US" smtClean="0"/>
              <a:pPr/>
              <a:t>31</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Sử dụng option button khi bạn muốn người dùng chỉ được chọn một trong các sự chọn có thể.</a:t>
            </a:r>
          </a:p>
          <a:p>
            <a:pPr eaLnBrk="1" hangingPunct="1">
              <a:spcBef>
                <a:spcPct val="0"/>
              </a:spcBef>
            </a:pPr>
            <a:r>
              <a:rPr lang="en-US" smtClean="0"/>
              <a:t>Số lượng option button tối thiểu là 2 và đề nghị tối đa nên là 7</a:t>
            </a:r>
          </a:p>
          <a:p>
            <a:pPr eaLnBrk="1" hangingPunct="1">
              <a:spcBef>
                <a:spcPct val="0"/>
              </a:spcBef>
            </a:pPr>
            <a:r>
              <a:rPr lang="en-US" smtClean="0"/>
              <a:t>Nhãn của thuộc tính caption của option button nên được vào với chỉ một ký tự viết hoa đầu tiên.</a:t>
            </a:r>
          </a:p>
          <a:p>
            <a:pPr eaLnBrk="1" hangingPunct="1">
              <a:spcBef>
                <a:spcPct val="0"/>
              </a:spcBef>
            </a:pPr>
            <a:r>
              <a:rPr lang="en-US" smtClean="0"/>
              <a:t>Gán key duy nhất cho mỗi button</a:t>
            </a:r>
          </a:p>
          <a:p>
            <a:pPr eaLnBrk="1" hangingPunct="1">
              <a:spcBef>
                <a:spcPct val="0"/>
              </a:spcBef>
            </a:pPr>
            <a:r>
              <a:rPr lang="en-US" smtClean="0"/>
              <a:t>Một có một cái mặt định được chọn cho mỗi nhóm.</a:t>
            </a:r>
          </a:p>
          <a:p>
            <a:pPr eaLnBrk="1" hangingPunct="1">
              <a:spcBef>
                <a:spcPct val="0"/>
              </a:spcBef>
            </a:pPr>
            <a:endParaRPr lang="en-US" smtClean="0"/>
          </a:p>
        </p:txBody>
      </p:sp>
      <p:sp>
        <p:nvSpPr>
          <p:cNvPr id="737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7248B88-FC79-48B9-B255-F00A329513A4}" type="slidenum">
              <a:rPr lang="en-US" smtClean="0"/>
              <a:pPr/>
              <a:t>33</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696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Dialog Box</a:t>
            </a:r>
          </a:p>
          <a:p>
            <a:pPr eaLnBrk="1" hangingPunct="1">
              <a:spcBef>
                <a:spcPct val="0"/>
              </a:spcBef>
            </a:pPr>
            <a:r>
              <a:rPr lang="en-US" smtClean="0"/>
              <a:t>Command button</a:t>
            </a:r>
          </a:p>
          <a:p>
            <a:pPr eaLnBrk="1" hangingPunct="1">
              <a:spcBef>
                <a:spcPct val="0"/>
              </a:spcBef>
            </a:pPr>
            <a:r>
              <a:rPr lang="en-US" smtClean="0"/>
              <a:t>Radio button</a:t>
            </a:r>
          </a:p>
          <a:p>
            <a:pPr eaLnBrk="1" hangingPunct="1">
              <a:spcBef>
                <a:spcPct val="0"/>
              </a:spcBef>
            </a:pPr>
            <a:r>
              <a:rPr lang="en-US" smtClean="0"/>
              <a:t>Check Box</a:t>
            </a:r>
          </a:p>
          <a:p>
            <a:pPr eaLnBrk="1" hangingPunct="1">
              <a:spcBef>
                <a:spcPct val="0"/>
              </a:spcBef>
            </a:pPr>
            <a:r>
              <a:rPr lang="en-US" smtClean="0"/>
              <a:t>Text box</a:t>
            </a:r>
          </a:p>
          <a:p>
            <a:pPr eaLnBrk="1" hangingPunct="1">
              <a:spcBef>
                <a:spcPct val="0"/>
              </a:spcBef>
            </a:pPr>
            <a:r>
              <a:rPr lang="en-US" smtClean="0"/>
              <a:t>Combo box</a:t>
            </a:r>
          </a:p>
          <a:p>
            <a:pPr eaLnBrk="1" hangingPunct="1">
              <a:spcBef>
                <a:spcPct val="0"/>
              </a:spcBef>
            </a:pPr>
            <a:r>
              <a:rPr lang="en-US" smtClean="0"/>
              <a:t>List box</a:t>
            </a:r>
          </a:p>
          <a:p>
            <a:pPr eaLnBrk="1" hangingPunct="1">
              <a:spcBef>
                <a:spcPct val="0"/>
              </a:spcBef>
            </a:pPr>
            <a:r>
              <a:rPr lang="en-US" smtClean="0"/>
              <a:t>Menu</a:t>
            </a:r>
          </a:p>
          <a:p>
            <a:pPr eaLnBrk="1" hangingPunct="1">
              <a:spcBef>
                <a:spcPct val="0"/>
              </a:spcBef>
            </a:pPr>
            <a:r>
              <a:rPr lang="en-US" smtClean="0"/>
              <a:t>Message Box</a:t>
            </a:r>
          </a:p>
          <a:p>
            <a:pPr eaLnBrk="1" hangingPunct="1">
              <a:spcBef>
                <a:spcPct val="0"/>
              </a:spcBef>
            </a:pPr>
            <a:endParaRPr lang="en-US" smtClean="0"/>
          </a:p>
        </p:txBody>
      </p:sp>
      <p:sp>
        <p:nvSpPr>
          <p:cNvPr id="696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2BCEE3D-E952-46BF-930C-1F0002C36A10}" type="slidenum">
              <a:rPr lang="en-US" smtClean="0"/>
              <a:pPr/>
              <a:t>34</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D67D56C-B64C-4A29-A3E2-A60DBBC49F80}" type="slidenum">
              <a:rPr lang="en-US" smtClean="0"/>
              <a:pPr/>
              <a:t>3</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696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Dialog Box</a:t>
            </a:r>
          </a:p>
          <a:p>
            <a:pPr eaLnBrk="1" hangingPunct="1">
              <a:spcBef>
                <a:spcPct val="0"/>
              </a:spcBef>
            </a:pPr>
            <a:r>
              <a:rPr lang="en-US" smtClean="0"/>
              <a:t>Command button</a:t>
            </a:r>
          </a:p>
          <a:p>
            <a:pPr eaLnBrk="1" hangingPunct="1">
              <a:spcBef>
                <a:spcPct val="0"/>
              </a:spcBef>
            </a:pPr>
            <a:r>
              <a:rPr lang="en-US" smtClean="0"/>
              <a:t>Radio button</a:t>
            </a:r>
          </a:p>
          <a:p>
            <a:pPr eaLnBrk="1" hangingPunct="1">
              <a:spcBef>
                <a:spcPct val="0"/>
              </a:spcBef>
            </a:pPr>
            <a:r>
              <a:rPr lang="en-US" smtClean="0"/>
              <a:t>Check Box</a:t>
            </a:r>
          </a:p>
          <a:p>
            <a:pPr eaLnBrk="1" hangingPunct="1">
              <a:spcBef>
                <a:spcPct val="0"/>
              </a:spcBef>
            </a:pPr>
            <a:r>
              <a:rPr lang="en-US" smtClean="0"/>
              <a:t>Text box</a:t>
            </a:r>
          </a:p>
          <a:p>
            <a:pPr eaLnBrk="1" hangingPunct="1">
              <a:spcBef>
                <a:spcPct val="0"/>
              </a:spcBef>
            </a:pPr>
            <a:r>
              <a:rPr lang="en-US" smtClean="0"/>
              <a:t>Combo box</a:t>
            </a:r>
          </a:p>
          <a:p>
            <a:pPr eaLnBrk="1" hangingPunct="1">
              <a:spcBef>
                <a:spcPct val="0"/>
              </a:spcBef>
            </a:pPr>
            <a:r>
              <a:rPr lang="en-US" smtClean="0"/>
              <a:t>List box</a:t>
            </a:r>
          </a:p>
          <a:p>
            <a:pPr eaLnBrk="1" hangingPunct="1">
              <a:spcBef>
                <a:spcPct val="0"/>
              </a:spcBef>
            </a:pPr>
            <a:r>
              <a:rPr lang="en-US" smtClean="0"/>
              <a:t>Menu</a:t>
            </a:r>
          </a:p>
          <a:p>
            <a:pPr eaLnBrk="1" hangingPunct="1">
              <a:spcBef>
                <a:spcPct val="0"/>
              </a:spcBef>
            </a:pPr>
            <a:r>
              <a:rPr lang="en-US" smtClean="0"/>
              <a:t>Message Box</a:t>
            </a:r>
          </a:p>
          <a:p>
            <a:pPr eaLnBrk="1" hangingPunct="1">
              <a:spcBef>
                <a:spcPct val="0"/>
              </a:spcBef>
            </a:pPr>
            <a:endParaRPr lang="en-US" smtClean="0"/>
          </a:p>
        </p:txBody>
      </p:sp>
      <p:sp>
        <p:nvSpPr>
          <p:cNvPr id="696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2BCEE3D-E952-46BF-930C-1F0002C36A10}" type="slidenum">
              <a:rPr lang="en-US" smtClean="0"/>
              <a:pPr/>
              <a:t>37</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err="1" smtClean="0"/>
              <a:t>Listbox</a:t>
            </a:r>
            <a:r>
              <a:rPr lang="en-US" dirty="0" smtClean="0"/>
              <a:t> </a:t>
            </a:r>
            <a:r>
              <a:rPr lang="en-US" dirty="0" err="1" smtClean="0"/>
              <a:t>nên</a:t>
            </a:r>
            <a:r>
              <a:rPr lang="en-US" dirty="0" smtClean="0"/>
              <a:t> </a:t>
            </a:r>
            <a:r>
              <a:rPr lang="en-US" dirty="0" err="1" smtClean="0"/>
              <a:t>chứa</a:t>
            </a:r>
            <a:r>
              <a:rPr lang="en-US" dirty="0" smtClean="0"/>
              <a:t> </a:t>
            </a:r>
            <a:r>
              <a:rPr lang="en-US" dirty="0" err="1" smtClean="0"/>
              <a:t>tối</a:t>
            </a:r>
            <a:r>
              <a:rPr lang="en-US" dirty="0" smtClean="0"/>
              <a:t> </a:t>
            </a:r>
            <a:r>
              <a:rPr lang="en-US" dirty="0" err="1" smtClean="0"/>
              <a:t>thiểu</a:t>
            </a:r>
            <a:r>
              <a:rPr lang="en-US" dirty="0" smtClean="0"/>
              <a:t> 3 items</a:t>
            </a:r>
          </a:p>
          <a:p>
            <a:pPr eaLnBrk="1" hangingPunct="1">
              <a:spcBef>
                <a:spcPct val="0"/>
              </a:spcBef>
            </a:pPr>
            <a:r>
              <a:rPr lang="en-US" dirty="0" err="1" smtClean="0"/>
              <a:t>Hiển</a:t>
            </a:r>
            <a:r>
              <a:rPr lang="en-US" dirty="0" smtClean="0"/>
              <a:t> </a:t>
            </a:r>
            <a:r>
              <a:rPr lang="en-US" dirty="0" err="1" smtClean="0"/>
              <a:t>thị</a:t>
            </a:r>
            <a:r>
              <a:rPr lang="en-US" dirty="0" smtClean="0"/>
              <a:t> </a:t>
            </a:r>
            <a:r>
              <a:rPr lang="en-US" dirty="0" err="1" smtClean="0"/>
              <a:t>tối</a:t>
            </a:r>
            <a:r>
              <a:rPr lang="en-US" dirty="0" smtClean="0"/>
              <a:t> </a:t>
            </a:r>
            <a:r>
              <a:rPr lang="en-US" dirty="0" err="1" smtClean="0"/>
              <a:t>thiểu</a:t>
            </a:r>
            <a:r>
              <a:rPr lang="en-US" dirty="0" smtClean="0"/>
              <a:t> 3 </a:t>
            </a:r>
            <a:r>
              <a:rPr lang="en-US" dirty="0" err="1" smtClean="0"/>
              <a:t>tới</a:t>
            </a:r>
            <a:r>
              <a:rPr lang="en-US" dirty="0" smtClean="0"/>
              <a:t> </a:t>
            </a:r>
            <a:r>
              <a:rPr lang="en-US" dirty="0" err="1" smtClean="0"/>
              <a:t>tối</a:t>
            </a:r>
            <a:r>
              <a:rPr lang="en-US" dirty="0" smtClean="0"/>
              <a:t> </a:t>
            </a:r>
            <a:r>
              <a:rPr lang="en-US" dirty="0" err="1" smtClean="0"/>
              <a:t>đa</a:t>
            </a:r>
            <a:r>
              <a:rPr lang="en-US" dirty="0" smtClean="0"/>
              <a:t> 8 items </a:t>
            </a:r>
            <a:r>
              <a:rPr lang="en-US" dirty="0" err="1" smtClean="0"/>
              <a:t>tại</a:t>
            </a:r>
            <a:r>
              <a:rPr lang="en-US" dirty="0" smtClean="0"/>
              <a:t> </a:t>
            </a:r>
            <a:r>
              <a:rPr lang="en-US" dirty="0" err="1" smtClean="0"/>
              <a:t>một</a:t>
            </a:r>
            <a:r>
              <a:rPr lang="en-US" dirty="0" smtClean="0"/>
              <a:t> </a:t>
            </a:r>
            <a:r>
              <a:rPr lang="en-US" dirty="0" err="1" smtClean="0"/>
              <a:t>thời</a:t>
            </a:r>
            <a:r>
              <a:rPr lang="en-US" dirty="0" smtClean="0"/>
              <a:t> </a:t>
            </a:r>
            <a:r>
              <a:rPr lang="en-US" dirty="0" err="1" smtClean="0"/>
              <a:t>điểm</a:t>
            </a:r>
            <a:endParaRPr lang="en-US" dirty="0" smtClean="0"/>
          </a:p>
          <a:p>
            <a:pPr eaLnBrk="1" hangingPunct="1">
              <a:spcBef>
                <a:spcPct val="0"/>
              </a:spcBef>
            </a:pPr>
            <a:r>
              <a:rPr lang="en-US" dirty="0" err="1" smtClean="0"/>
              <a:t>Sử</a:t>
            </a:r>
            <a:r>
              <a:rPr lang="en-US" dirty="0" smtClean="0"/>
              <a:t> </a:t>
            </a:r>
            <a:r>
              <a:rPr lang="en-US" dirty="0" err="1" smtClean="0"/>
              <a:t>dụng</a:t>
            </a:r>
            <a:r>
              <a:rPr lang="en-US" dirty="0" smtClean="0"/>
              <a:t> </a:t>
            </a:r>
            <a:r>
              <a:rPr lang="en-US" dirty="0" err="1" smtClean="0"/>
              <a:t>lable</a:t>
            </a:r>
            <a:r>
              <a:rPr lang="en-US" dirty="0" smtClean="0"/>
              <a:t> control </a:t>
            </a:r>
            <a:r>
              <a:rPr lang="en-US" dirty="0" err="1" smtClean="0"/>
              <a:t>để</a:t>
            </a:r>
            <a:r>
              <a:rPr lang="en-US" dirty="0" smtClean="0"/>
              <a:t> </a:t>
            </a:r>
            <a:r>
              <a:rPr lang="en-US" dirty="0" err="1" smtClean="0"/>
              <a:t>cung</a:t>
            </a:r>
            <a:r>
              <a:rPr lang="en-US" dirty="0" smtClean="0"/>
              <a:t> </a:t>
            </a:r>
            <a:r>
              <a:rPr lang="en-US" dirty="0" err="1" smtClean="0"/>
              <a:t>cấp</a:t>
            </a:r>
            <a:r>
              <a:rPr lang="en-US" dirty="0" smtClean="0"/>
              <a:t> </a:t>
            </a:r>
            <a:r>
              <a:rPr lang="en-US" dirty="0" err="1" smtClean="0"/>
              <a:t>phím</a:t>
            </a:r>
            <a:r>
              <a:rPr lang="en-US" dirty="0" smtClean="0"/>
              <a:t> </a:t>
            </a:r>
            <a:r>
              <a:rPr lang="en-US" dirty="0" err="1" smtClean="0"/>
              <a:t>truy</a:t>
            </a:r>
            <a:r>
              <a:rPr lang="en-US" dirty="0" smtClean="0"/>
              <a:t> </a:t>
            </a:r>
            <a:r>
              <a:rPr lang="en-US" dirty="0" err="1" smtClean="0"/>
              <a:t>cập</a:t>
            </a:r>
            <a:r>
              <a:rPr lang="en-US" dirty="0" smtClean="0"/>
              <a:t> </a:t>
            </a:r>
            <a:r>
              <a:rPr lang="en-US" dirty="0" err="1" smtClean="0"/>
              <a:t>tới</a:t>
            </a:r>
            <a:r>
              <a:rPr lang="en-US" dirty="0" smtClean="0"/>
              <a:t> </a:t>
            </a:r>
            <a:r>
              <a:rPr lang="en-US" dirty="0" err="1" smtClean="0"/>
              <a:t>listbox</a:t>
            </a:r>
            <a:r>
              <a:rPr lang="en-US" dirty="0" smtClean="0"/>
              <a:t>. </a:t>
            </a:r>
            <a:r>
              <a:rPr lang="en-US" dirty="0" err="1" smtClean="0"/>
              <a:t>Gán</a:t>
            </a:r>
            <a:r>
              <a:rPr lang="en-US" dirty="0" smtClean="0"/>
              <a:t> </a:t>
            </a:r>
            <a:r>
              <a:rPr lang="en-US" dirty="0" err="1" smtClean="0"/>
              <a:t>giá</a:t>
            </a:r>
            <a:r>
              <a:rPr lang="en-US" dirty="0" smtClean="0"/>
              <a:t> </a:t>
            </a:r>
            <a:r>
              <a:rPr lang="en-US" dirty="0" err="1" smtClean="0"/>
              <a:t>trị</a:t>
            </a:r>
            <a:r>
              <a:rPr lang="en-US" dirty="0" smtClean="0"/>
              <a:t> </a:t>
            </a:r>
            <a:r>
              <a:rPr lang="en-US" dirty="0" err="1" smtClean="0"/>
              <a:t>TableIndex</a:t>
            </a:r>
            <a:r>
              <a:rPr lang="en-US" dirty="0" smtClean="0"/>
              <a:t> </a:t>
            </a:r>
            <a:r>
              <a:rPr lang="en-US" dirty="0" err="1" smtClean="0"/>
              <a:t>của</a:t>
            </a:r>
            <a:r>
              <a:rPr lang="en-US" dirty="0" smtClean="0"/>
              <a:t> label </a:t>
            </a:r>
            <a:r>
              <a:rPr lang="en-US" dirty="0" err="1" smtClean="0"/>
              <a:t>nhỏ</a:t>
            </a:r>
            <a:r>
              <a:rPr lang="en-US" dirty="0" smtClean="0"/>
              <a:t> </a:t>
            </a:r>
            <a:r>
              <a:rPr lang="en-US" dirty="0" err="1" smtClean="0"/>
              <a:t>hơn</a:t>
            </a:r>
            <a:r>
              <a:rPr lang="en-US" dirty="0" smtClean="0"/>
              <a:t> 1 </a:t>
            </a:r>
            <a:r>
              <a:rPr lang="en-US" dirty="0" err="1" smtClean="0"/>
              <a:t>giá</a:t>
            </a:r>
            <a:r>
              <a:rPr lang="en-US" dirty="0" smtClean="0"/>
              <a:t> </a:t>
            </a:r>
            <a:r>
              <a:rPr lang="en-US" dirty="0" err="1" smtClean="0"/>
              <a:t>trị</a:t>
            </a:r>
            <a:r>
              <a:rPr lang="en-US" dirty="0" smtClean="0"/>
              <a:t> </a:t>
            </a:r>
            <a:r>
              <a:rPr lang="en-US" dirty="0" err="1" smtClean="0"/>
              <a:t>của</a:t>
            </a:r>
            <a:r>
              <a:rPr lang="en-US" dirty="0" smtClean="0"/>
              <a:t> </a:t>
            </a:r>
            <a:r>
              <a:rPr lang="en-US" dirty="0" err="1" smtClean="0"/>
              <a:t>TabIndex</a:t>
            </a:r>
            <a:r>
              <a:rPr lang="en-US" dirty="0" smtClean="0"/>
              <a:t> </a:t>
            </a:r>
            <a:r>
              <a:rPr lang="en-US" dirty="0" err="1" smtClean="0"/>
              <a:t>của</a:t>
            </a:r>
            <a:r>
              <a:rPr lang="en-US" dirty="0" smtClean="0"/>
              <a:t> list box.</a:t>
            </a:r>
          </a:p>
          <a:p>
            <a:pPr eaLnBrk="1" hangingPunct="1">
              <a:spcBef>
                <a:spcPct val="0"/>
              </a:spcBef>
            </a:pPr>
            <a:r>
              <a:rPr lang="en-US" dirty="0" err="1" smtClean="0"/>
              <a:t>Một</a:t>
            </a:r>
            <a:r>
              <a:rPr lang="en-US" dirty="0" smtClean="0"/>
              <a:t> item </a:t>
            </a:r>
            <a:r>
              <a:rPr lang="en-US" dirty="0" err="1" smtClean="0"/>
              <a:t>mặt</a:t>
            </a:r>
            <a:r>
              <a:rPr lang="en-US" dirty="0" smtClean="0"/>
              <a:t> </a:t>
            </a:r>
            <a:r>
              <a:rPr lang="en-US" dirty="0" err="1" smtClean="0"/>
              <a:t>định</a:t>
            </a:r>
            <a:r>
              <a:rPr lang="en-US" dirty="0" smtClean="0"/>
              <a:t> </a:t>
            </a:r>
            <a:r>
              <a:rPr lang="en-US" dirty="0" err="1" smtClean="0"/>
              <a:t>nên</a:t>
            </a:r>
            <a:r>
              <a:rPr lang="en-US" dirty="0" smtClean="0"/>
              <a:t> </a:t>
            </a:r>
            <a:r>
              <a:rPr lang="en-US" dirty="0" err="1" smtClean="0"/>
              <a:t>được</a:t>
            </a:r>
            <a:r>
              <a:rPr lang="en-US" dirty="0" smtClean="0"/>
              <a:t> </a:t>
            </a:r>
            <a:r>
              <a:rPr lang="en-US" dirty="0" err="1" smtClean="0"/>
              <a:t>chọn</a:t>
            </a:r>
            <a:r>
              <a:rPr lang="en-US" dirty="0" smtClean="0"/>
              <a:t> </a:t>
            </a:r>
            <a:r>
              <a:rPr lang="en-US" dirty="0" err="1" smtClean="0"/>
              <a:t>và</a:t>
            </a:r>
            <a:r>
              <a:rPr lang="en-US" dirty="0" smtClean="0"/>
              <a:t> </a:t>
            </a:r>
            <a:r>
              <a:rPr lang="en-US" dirty="0" err="1" smtClean="0"/>
              <a:t>thường</a:t>
            </a:r>
            <a:r>
              <a:rPr lang="en-US" dirty="0" smtClean="0"/>
              <a:t> </a:t>
            </a:r>
            <a:r>
              <a:rPr lang="en-US" dirty="0" err="1" smtClean="0"/>
              <a:t>là</a:t>
            </a:r>
            <a:r>
              <a:rPr lang="en-US" dirty="0" smtClean="0"/>
              <a:t> item </a:t>
            </a:r>
            <a:r>
              <a:rPr lang="en-US" dirty="0" err="1" smtClean="0"/>
              <a:t>đầu</a:t>
            </a:r>
            <a:r>
              <a:rPr lang="en-US" dirty="0" smtClean="0"/>
              <a:t> </a:t>
            </a:r>
            <a:r>
              <a:rPr lang="en-US" dirty="0" err="1" smtClean="0"/>
              <a:t>tiên</a:t>
            </a:r>
            <a:r>
              <a:rPr lang="en-US" dirty="0" smtClean="0"/>
              <a:t> </a:t>
            </a:r>
            <a:r>
              <a:rPr lang="en-US" dirty="0" err="1" smtClean="0"/>
              <a:t>trong</a:t>
            </a:r>
            <a:r>
              <a:rPr lang="en-US" dirty="0" smtClean="0"/>
              <a:t> list.</a:t>
            </a:r>
          </a:p>
          <a:p>
            <a:pPr eaLnBrk="1" hangingPunct="1">
              <a:spcBef>
                <a:spcPct val="0"/>
              </a:spcBef>
            </a:pPr>
            <a:endParaRPr lang="en-US" dirty="0" smtClean="0"/>
          </a:p>
        </p:txBody>
      </p:sp>
      <p:sp>
        <p:nvSpPr>
          <p:cNvPr id="778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710E6C3-C8A0-4652-8FBF-C63CD0B0EFC2}" type="slidenum">
              <a:rPr lang="en-US" smtClean="0"/>
              <a:pPr/>
              <a:t>38</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39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75E369A-CE27-433E-ADF3-BEF0356291FB}" type="slidenum">
              <a:rPr lang="en-US" smtClean="0"/>
              <a:pPr/>
              <a:t>40</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bwMode="auto">
          <a:noFill/>
        </p:spPr>
        <p:txBody>
          <a:bodyPr wrap="square" numCol="1" anchor="t" anchorCtr="0" compatLnSpc="1">
            <a:prstTxWarp prst="textNoShape">
              <a:avLst/>
            </a:prstTxWarp>
          </a:bodyPr>
          <a:lstStyle/>
          <a:p>
            <a:pPr lvl="2" eaLnBrk="1" hangingPunct="1">
              <a:spcBef>
                <a:spcPct val="0"/>
              </a:spcBef>
            </a:pPr>
            <a:r>
              <a:rPr lang="en-US" dirty="0" err="1" smtClean="0"/>
              <a:t>Tất</a:t>
            </a:r>
            <a:r>
              <a:rPr lang="en-US" dirty="0" smtClean="0"/>
              <a:t> </a:t>
            </a:r>
            <a:r>
              <a:rPr lang="en-US" dirty="0" err="1" smtClean="0"/>
              <a:t>cả</a:t>
            </a:r>
            <a:r>
              <a:rPr lang="en-US" dirty="0" smtClean="0"/>
              <a:t> font </a:t>
            </a:r>
            <a:r>
              <a:rPr lang="en-US" dirty="0" err="1" smtClean="0"/>
              <a:t>chữ</a:t>
            </a:r>
            <a:r>
              <a:rPr lang="en-US" dirty="0" smtClean="0"/>
              <a:t> </a:t>
            </a:r>
            <a:r>
              <a:rPr lang="en-US" dirty="0" err="1" smtClean="0"/>
              <a:t>có</a:t>
            </a:r>
            <a:r>
              <a:rPr lang="en-US" dirty="0" smtClean="0"/>
              <a:t> </a:t>
            </a:r>
            <a:r>
              <a:rPr lang="en-US" dirty="0" err="1" smtClean="0"/>
              <a:t>cùng</a:t>
            </a:r>
            <a:r>
              <a:rPr lang="en-US" dirty="0" smtClean="0"/>
              <a:t> font hay </a:t>
            </a:r>
            <a:r>
              <a:rPr lang="en-US" dirty="0" err="1" smtClean="0"/>
              <a:t>không</a:t>
            </a:r>
            <a:endParaRPr lang="en-US" dirty="0" smtClean="0"/>
          </a:p>
          <a:p>
            <a:pPr lvl="2" eaLnBrk="1" hangingPunct="1">
              <a:spcBef>
                <a:spcPct val="0"/>
              </a:spcBef>
            </a:pPr>
            <a:r>
              <a:rPr lang="en-US" dirty="0" err="1" smtClean="0"/>
              <a:t>Những</a:t>
            </a:r>
            <a:r>
              <a:rPr lang="en-US" dirty="0" smtClean="0"/>
              <a:t> </a:t>
            </a:r>
            <a:r>
              <a:rPr lang="en-US" dirty="0" err="1" smtClean="0"/>
              <a:t>gợi</a:t>
            </a:r>
            <a:r>
              <a:rPr lang="en-US" dirty="0" smtClean="0"/>
              <a:t> ý/ </a:t>
            </a:r>
            <a:r>
              <a:rPr lang="en-US" dirty="0" err="1" smtClean="0"/>
              <a:t>nhắc</a:t>
            </a:r>
            <a:r>
              <a:rPr lang="en-US" dirty="0" smtClean="0"/>
              <a:t> </a:t>
            </a:r>
            <a:r>
              <a:rPr lang="en-US" dirty="0" err="1" smtClean="0"/>
              <a:t>nhỡ</a:t>
            </a:r>
            <a:r>
              <a:rPr lang="en-US" dirty="0" smtClean="0"/>
              <a:t> </a:t>
            </a:r>
            <a:r>
              <a:rPr lang="en-US" dirty="0" err="1" smtClean="0"/>
              <a:t>cụ</a:t>
            </a:r>
            <a:r>
              <a:rPr lang="en-US" dirty="0" smtClean="0"/>
              <a:t> </a:t>
            </a:r>
            <a:r>
              <a:rPr lang="en-US" dirty="0" err="1" smtClean="0"/>
              <a:t>thể</a:t>
            </a:r>
            <a:r>
              <a:rPr lang="en-US" dirty="0" smtClean="0"/>
              <a:t> </a:t>
            </a:r>
            <a:r>
              <a:rPr lang="en-US" dirty="0" err="1" smtClean="0"/>
              <a:t>có</a:t>
            </a:r>
            <a:r>
              <a:rPr lang="en-US" dirty="0" smtClean="0"/>
              <a:t> </a:t>
            </a:r>
            <a:r>
              <a:rPr lang="en-US" dirty="0" err="1" smtClean="0"/>
              <a:t>đúng</a:t>
            </a:r>
            <a:r>
              <a:rPr lang="en-US" dirty="0" smtClean="0"/>
              <a:t> font </a:t>
            </a:r>
            <a:r>
              <a:rPr lang="en-US" dirty="0" err="1" smtClean="0"/>
              <a:t>chưa</a:t>
            </a:r>
            <a:r>
              <a:rPr lang="en-US" dirty="0" smtClean="0"/>
              <a:t>?</a:t>
            </a:r>
          </a:p>
          <a:p>
            <a:pPr lvl="2" eaLnBrk="1" hangingPunct="1">
              <a:spcBef>
                <a:spcPct val="0"/>
              </a:spcBef>
            </a:pPr>
            <a:r>
              <a:rPr lang="en-US" dirty="0" err="1" smtClean="0"/>
              <a:t>Nội</a:t>
            </a:r>
            <a:r>
              <a:rPr lang="en-US" dirty="0" smtClean="0"/>
              <a:t> dung </a:t>
            </a:r>
            <a:r>
              <a:rPr lang="en-US" dirty="0" err="1" smtClean="0"/>
              <a:t>có</a:t>
            </a:r>
            <a:r>
              <a:rPr lang="en-US" dirty="0" smtClean="0"/>
              <a:t> </a:t>
            </a:r>
            <a:r>
              <a:rPr lang="en-US" dirty="0" err="1" smtClean="0"/>
              <a:t>còn</a:t>
            </a:r>
            <a:r>
              <a:rPr lang="en-US" dirty="0" smtClean="0"/>
              <a:t> </a:t>
            </a:r>
            <a:r>
              <a:rPr lang="en-US" dirty="0" err="1" smtClean="0"/>
              <a:t>lại</a:t>
            </a:r>
            <a:r>
              <a:rPr lang="en-US" dirty="0" smtClean="0"/>
              <a:t> </a:t>
            </a:r>
            <a:r>
              <a:rPr lang="en-US" dirty="0" err="1" smtClean="0"/>
              <a:t>nếu</a:t>
            </a:r>
            <a:r>
              <a:rPr lang="en-US" dirty="0" smtClean="0"/>
              <a:t> </a:t>
            </a:r>
            <a:r>
              <a:rPr lang="en-US" dirty="0" err="1" smtClean="0"/>
              <a:t>bạn</a:t>
            </a:r>
            <a:r>
              <a:rPr lang="en-US" dirty="0" smtClean="0"/>
              <a:t> </a:t>
            </a:r>
            <a:r>
              <a:rPr lang="en-US" dirty="0" err="1" smtClean="0"/>
              <a:t>trở</a:t>
            </a:r>
            <a:r>
              <a:rPr lang="en-US" dirty="0" smtClean="0"/>
              <a:t> </a:t>
            </a:r>
            <a:r>
              <a:rPr lang="en-US" dirty="0" err="1" smtClean="0"/>
              <a:t>về</a:t>
            </a:r>
            <a:r>
              <a:rPr lang="en-US" dirty="0" smtClean="0"/>
              <a:t> </a:t>
            </a:r>
            <a:r>
              <a:rPr lang="en-US" dirty="0" err="1" smtClean="0"/>
              <a:t>trang</a:t>
            </a:r>
            <a:r>
              <a:rPr lang="en-US" dirty="0" smtClean="0"/>
              <a:t> </a:t>
            </a:r>
            <a:r>
              <a:rPr lang="en-US" dirty="0" err="1" smtClean="0"/>
              <a:t>trước</a:t>
            </a:r>
            <a:r>
              <a:rPr lang="en-US" dirty="0" smtClean="0"/>
              <a:t> </a:t>
            </a:r>
            <a:r>
              <a:rPr lang="en-US" dirty="0" err="1" smtClean="0"/>
              <a:t>hoặc</a:t>
            </a:r>
            <a:r>
              <a:rPr lang="en-US" dirty="0" smtClean="0"/>
              <a:t> </a:t>
            </a:r>
            <a:r>
              <a:rPr lang="en-US" dirty="0" err="1" smtClean="0"/>
              <a:t>di</a:t>
            </a:r>
            <a:r>
              <a:rPr lang="en-US" dirty="0" smtClean="0"/>
              <a:t> </a:t>
            </a:r>
            <a:r>
              <a:rPr lang="en-US" dirty="0" err="1" smtClean="0"/>
              <a:t>chuyển</a:t>
            </a:r>
            <a:r>
              <a:rPr lang="en-US" dirty="0" smtClean="0"/>
              <a:t> </a:t>
            </a:r>
            <a:r>
              <a:rPr lang="en-US" dirty="0" err="1" smtClean="0"/>
              <a:t>đến</a:t>
            </a:r>
            <a:r>
              <a:rPr lang="en-US" dirty="0" smtClean="0"/>
              <a:t> </a:t>
            </a:r>
            <a:r>
              <a:rPr lang="en-US" dirty="0" err="1" smtClean="0"/>
              <a:t>một</a:t>
            </a:r>
            <a:r>
              <a:rPr lang="en-US" dirty="0" smtClean="0"/>
              <a:t> </a:t>
            </a:r>
            <a:r>
              <a:rPr lang="en-US" dirty="0" err="1" smtClean="0"/>
              <a:t>trang</a:t>
            </a:r>
            <a:r>
              <a:rPr lang="en-US" dirty="0" smtClean="0"/>
              <a:t> </a:t>
            </a:r>
            <a:r>
              <a:rPr lang="en-US" dirty="0" err="1" smtClean="0"/>
              <a:t>mới</a:t>
            </a:r>
            <a:r>
              <a:rPr lang="en-US" dirty="0" smtClean="0"/>
              <a:t> </a:t>
            </a:r>
            <a:r>
              <a:rPr lang="en-US" dirty="0" err="1" smtClean="0"/>
              <a:t>khác</a:t>
            </a:r>
            <a:r>
              <a:rPr lang="en-US" dirty="0" smtClean="0"/>
              <a:t> hay </a:t>
            </a:r>
            <a:r>
              <a:rPr lang="en-US" dirty="0" err="1" smtClean="0"/>
              <a:t>không</a:t>
            </a:r>
            <a:r>
              <a:rPr lang="en-US" dirty="0" smtClean="0"/>
              <a:t>?</a:t>
            </a:r>
          </a:p>
          <a:p>
            <a:pPr lvl="2" eaLnBrk="1" hangingPunct="1">
              <a:spcBef>
                <a:spcPct val="0"/>
              </a:spcBef>
            </a:pPr>
            <a:r>
              <a:rPr lang="en-US" dirty="0" err="1" smtClean="0"/>
              <a:t>Tất</a:t>
            </a:r>
            <a:r>
              <a:rPr lang="en-US" dirty="0" smtClean="0"/>
              <a:t> </a:t>
            </a:r>
            <a:r>
              <a:rPr lang="en-US" dirty="0" err="1" smtClean="0"/>
              <a:t>cả</a:t>
            </a:r>
            <a:r>
              <a:rPr lang="en-US" dirty="0" smtClean="0"/>
              <a:t> </a:t>
            </a:r>
            <a:r>
              <a:rPr lang="en-US" dirty="0" err="1" smtClean="0"/>
              <a:t>văn</a:t>
            </a:r>
            <a:r>
              <a:rPr lang="en-US" dirty="0" smtClean="0"/>
              <a:t> </a:t>
            </a:r>
            <a:r>
              <a:rPr lang="en-US" dirty="0" err="1" smtClean="0"/>
              <a:t>bản</a:t>
            </a:r>
            <a:r>
              <a:rPr lang="en-US" dirty="0" smtClean="0"/>
              <a:t> </a:t>
            </a:r>
            <a:r>
              <a:rPr lang="en-US" dirty="0" err="1" smtClean="0"/>
              <a:t>được</a:t>
            </a:r>
            <a:r>
              <a:rPr lang="en-US" dirty="0" smtClean="0"/>
              <a:t> </a:t>
            </a:r>
            <a:r>
              <a:rPr lang="en-US" dirty="0" err="1" smtClean="0"/>
              <a:t>canh</a:t>
            </a:r>
            <a:r>
              <a:rPr lang="en-US" dirty="0" smtClean="0"/>
              <a:t> </a:t>
            </a:r>
            <a:r>
              <a:rPr lang="en-US" dirty="0" err="1" smtClean="0"/>
              <a:t>lề</a:t>
            </a:r>
            <a:r>
              <a:rPr lang="en-US" dirty="0" smtClean="0"/>
              <a:t> </a:t>
            </a:r>
            <a:r>
              <a:rPr lang="en-US" dirty="0" err="1" smtClean="0"/>
              <a:t>hợp</a:t>
            </a:r>
            <a:r>
              <a:rPr lang="en-US" dirty="0" smtClean="0"/>
              <a:t> </a:t>
            </a:r>
            <a:r>
              <a:rPr lang="en-US" dirty="0" err="1" smtClean="0"/>
              <a:t>lý</a:t>
            </a:r>
            <a:r>
              <a:rPr lang="en-US" dirty="0" smtClean="0"/>
              <a:t> </a:t>
            </a:r>
            <a:r>
              <a:rPr lang="en-US" dirty="0" err="1" smtClean="0"/>
              <a:t>chưa</a:t>
            </a:r>
            <a:r>
              <a:rPr lang="en-US" dirty="0" smtClean="0"/>
              <a:t>?</a:t>
            </a:r>
          </a:p>
          <a:p>
            <a:pPr lvl="2" eaLnBrk="1" hangingPunct="1">
              <a:spcBef>
                <a:spcPct val="0"/>
              </a:spcBef>
            </a:pPr>
            <a:r>
              <a:rPr lang="en-US" dirty="0" err="1" smtClean="0"/>
              <a:t>Văn</a:t>
            </a:r>
            <a:r>
              <a:rPr lang="en-US" dirty="0" smtClean="0"/>
              <a:t> </a:t>
            </a:r>
            <a:r>
              <a:rPr lang="en-US" dirty="0" err="1" smtClean="0"/>
              <a:t>bản</a:t>
            </a:r>
            <a:r>
              <a:rPr lang="en-US" dirty="0" smtClean="0"/>
              <a:t> </a:t>
            </a:r>
            <a:r>
              <a:rPr lang="en-US" dirty="0" err="1" smtClean="0"/>
              <a:t>trong</a:t>
            </a:r>
            <a:r>
              <a:rPr lang="en-US" dirty="0" smtClean="0"/>
              <a:t> </a:t>
            </a:r>
            <a:r>
              <a:rPr lang="en-US" dirty="0" err="1" smtClean="0"/>
              <a:t>những</a:t>
            </a:r>
            <a:r>
              <a:rPr lang="en-US" dirty="0" smtClean="0"/>
              <a:t> field </a:t>
            </a:r>
            <a:r>
              <a:rPr lang="en-US" dirty="0" err="1" smtClean="0"/>
              <a:t>chỉ</a:t>
            </a:r>
            <a:r>
              <a:rPr lang="en-US" dirty="0" smtClean="0"/>
              <a:t> </a:t>
            </a:r>
            <a:r>
              <a:rPr lang="en-US" dirty="0" err="1" smtClean="0"/>
              <a:t>định</a:t>
            </a:r>
            <a:r>
              <a:rPr lang="en-US" dirty="0" smtClean="0"/>
              <a:t> </a:t>
            </a:r>
            <a:r>
              <a:rPr lang="en-US" dirty="0" err="1" smtClean="0"/>
              <a:t>có</a:t>
            </a:r>
            <a:r>
              <a:rPr lang="en-US" dirty="0" smtClean="0"/>
              <a:t> </a:t>
            </a:r>
            <a:r>
              <a:rPr lang="en-US" dirty="0" err="1" smtClean="0"/>
              <a:t>đúng</a:t>
            </a:r>
            <a:r>
              <a:rPr lang="en-US" dirty="0" smtClean="0"/>
              <a:t> font </a:t>
            </a:r>
            <a:r>
              <a:rPr lang="en-US" dirty="0" err="1" smtClean="0"/>
              <a:t>chưa</a:t>
            </a:r>
            <a:r>
              <a:rPr lang="en-US" dirty="0" smtClean="0"/>
              <a:t>?</a:t>
            </a:r>
          </a:p>
          <a:p>
            <a:pPr lvl="2" eaLnBrk="1" hangingPunct="1">
              <a:spcBef>
                <a:spcPct val="0"/>
              </a:spcBef>
            </a:pPr>
            <a:r>
              <a:rPr lang="en-US" dirty="0" err="1" smtClean="0"/>
              <a:t>Tất</a:t>
            </a:r>
            <a:r>
              <a:rPr lang="en-US" dirty="0" smtClean="0"/>
              <a:t> </a:t>
            </a:r>
            <a:r>
              <a:rPr lang="en-US" dirty="0" err="1" smtClean="0"/>
              <a:t>cả</a:t>
            </a:r>
            <a:r>
              <a:rPr lang="en-US" dirty="0" smtClean="0"/>
              <a:t> </a:t>
            </a:r>
            <a:r>
              <a:rPr lang="en-US" dirty="0" err="1" smtClean="0"/>
              <a:t>các</a:t>
            </a:r>
            <a:r>
              <a:rPr lang="en-US" dirty="0" smtClean="0"/>
              <a:t> </a:t>
            </a:r>
            <a:r>
              <a:rPr lang="en-US" dirty="0" err="1" smtClean="0"/>
              <a:t>đầu</a:t>
            </a:r>
            <a:r>
              <a:rPr lang="en-US" dirty="0" smtClean="0"/>
              <a:t> </a:t>
            </a:r>
            <a:r>
              <a:rPr lang="en-US" dirty="0" err="1" smtClean="0"/>
              <a:t>đề</a:t>
            </a:r>
            <a:r>
              <a:rPr lang="en-US" dirty="0" smtClean="0"/>
              <a:t> </a:t>
            </a:r>
            <a:r>
              <a:rPr lang="en-US" dirty="0" err="1" smtClean="0"/>
              <a:t>có</a:t>
            </a:r>
            <a:r>
              <a:rPr lang="en-US" dirty="0" smtClean="0"/>
              <a:t> </a:t>
            </a:r>
            <a:r>
              <a:rPr lang="en-US" dirty="0" err="1" smtClean="0"/>
              <a:t>được</a:t>
            </a:r>
            <a:r>
              <a:rPr lang="en-US" dirty="0" smtClean="0"/>
              <a:t> </a:t>
            </a:r>
            <a:r>
              <a:rPr lang="en-US" dirty="0" err="1" smtClean="0"/>
              <a:t>canh</a:t>
            </a:r>
            <a:r>
              <a:rPr lang="en-US" dirty="0" smtClean="0"/>
              <a:t> </a:t>
            </a:r>
            <a:r>
              <a:rPr lang="en-US" dirty="0" err="1" smtClean="0"/>
              <a:t>lề</a:t>
            </a:r>
            <a:r>
              <a:rPr lang="en-US" dirty="0" smtClean="0"/>
              <a:t> </a:t>
            </a:r>
            <a:r>
              <a:rPr lang="en-US" dirty="0" err="1" smtClean="0"/>
              <a:t>trái</a:t>
            </a:r>
            <a:r>
              <a:rPr lang="en-US" dirty="0" smtClean="0"/>
              <a:t> </a:t>
            </a:r>
            <a:r>
              <a:rPr lang="en-US" dirty="0" err="1" smtClean="0"/>
              <a:t>không</a:t>
            </a:r>
            <a:r>
              <a:rPr lang="en-US" dirty="0" smtClean="0"/>
              <a:t>?</a:t>
            </a:r>
          </a:p>
          <a:p>
            <a:pPr lvl="2" eaLnBrk="1" hangingPunct="1">
              <a:spcBef>
                <a:spcPct val="0"/>
              </a:spcBef>
            </a:pPr>
            <a:r>
              <a:rPr lang="en-US" dirty="0" err="1" smtClean="0"/>
              <a:t>Ký</a:t>
            </a:r>
            <a:r>
              <a:rPr lang="en-US" dirty="0" smtClean="0"/>
              <a:t> </a:t>
            </a:r>
            <a:r>
              <a:rPr lang="en-US" dirty="0" err="1" smtClean="0"/>
              <a:t>tự</a:t>
            </a:r>
            <a:r>
              <a:rPr lang="en-US" dirty="0" smtClean="0"/>
              <a:t> </a:t>
            </a:r>
            <a:r>
              <a:rPr lang="en-US" dirty="0" err="1" smtClean="0"/>
              <a:t>đầu</a:t>
            </a:r>
            <a:r>
              <a:rPr lang="en-US" dirty="0" smtClean="0"/>
              <a:t> </a:t>
            </a:r>
            <a:r>
              <a:rPr lang="en-US" dirty="0" err="1" smtClean="0"/>
              <a:t>tiên</a:t>
            </a:r>
            <a:r>
              <a:rPr lang="en-US" dirty="0" smtClean="0"/>
              <a:t> </a:t>
            </a:r>
            <a:r>
              <a:rPr lang="en-US" dirty="0" err="1" smtClean="0"/>
              <a:t>của</a:t>
            </a:r>
            <a:r>
              <a:rPr lang="en-US" dirty="0" smtClean="0"/>
              <a:t> </a:t>
            </a:r>
            <a:r>
              <a:rPr lang="en-US" dirty="0" err="1" smtClean="0"/>
              <a:t>từ</a:t>
            </a:r>
            <a:r>
              <a:rPr lang="en-US" dirty="0" smtClean="0"/>
              <a:t> </a:t>
            </a:r>
            <a:r>
              <a:rPr lang="en-US" dirty="0" err="1" smtClean="0"/>
              <a:t>thứ</a:t>
            </a:r>
            <a:r>
              <a:rPr lang="en-US" dirty="0" smtClean="0"/>
              <a:t> 2 </a:t>
            </a:r>
            <a:r>
              <a:rPr lang="en-US" dirty="0" err="1" smtClean="0"/>
              <a:t>xuất</a:t>
            </a:r>
            <a:r>
              <a:rPr lang="en-US" dirty="0" smtClean="0"/>
              <a:t> </a:t>
            </a:r>
            <a:r>
              <a:rPr lang="en-US" dirty="0" err="1" smtClean="0"/>
              <a:t>hiện</a:t>
            </a:r>
            <a:r>
              <a:rPr lang="en-US" dirty="0" smtClean="0"/>
              <a:t> </a:t>
            </a:r>
            <a:r>
              <a:rPr lang="en-US" dirty="0" err="1" smtClean="0"/>
              <a:t>dưới</a:t>
            </a:r>
            <a:r>
              <a:rPr lang="en-US" dirty="0" smtClean="0"/>
              <a:t> </a:t>
            </a:r>
            <a:r>
              <a:rPr lang="en-US" dirty="0" err="1" smtClean="0"/>
              <a:t>dạng</a:t>
            </a:r>
            <a:r>
              <a:rPr lang="en-US" dirty="0" smtClean="0"/>
              <a:t> </a:t>
            </a:r>
            <a:r>
              <a:rPr lang="en-US" dirty="0" err="1" smtClean="0"/>
              <a:t>chữ</a:t>
            </a:r>
            <a:r>
              <a:rPr lang="en-US" dirty="0" smtClean="0"/>
              <a:t> </a:t>
            </a:r>
            <a:r>
              <a:rPr lang="en-US" dirty="0" err="1" smtClean="0"/>
              <a:t>thường</a:t>
            </a:r>
            <a:r>
              <a:rPr lang="en-US" dirty="0" smtClean="0"/>
              <a:t>  hay </a:t>
            </a:r>
            <a:r>
              <a:rPr lang="en-US" dirty="0" err="1" smtClean="0"/>
              <a:t>không</a:t>
            </a:r>
            <a:r>
              <a:rPr lang="en-US" dirty="0" smtClean="0"/>
              <a:t>?</a:t>
            </a:r>
          </a:p>
          <a:p>
            <a:pPr eaLnBrk="1" hangingPunct="1">
              <a:spcBef>
                <a:spcPct val="0"/>
              </a:spcBef>
            </a:pPr>
            <a:endParaRPr lang="en-US" dirty="0" smtClean="0"/>
          </a:p>
        </p:txBody>
      </p:sp>
      <p:sp>
        <p:nvSpPr>
          <p:cNvPr id="860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EA8A5FB-6E0A-4EAD-9494-5D7DA0ED09ED}" type="slidenum">
              <a:rPr lang="en-US" smtClean="0"/>
              <a:pPr/>
              <a:t>41</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pPr lvl="2" eaLnBrk="1" hangingPunct="1">
              <a:spcBef>
                <a:spcPct val="0"/>
              </a:spcBef>
            </a:pPr>
            <a:r>
              <a:rPr lang="en-US" dirty="0" err="1" smtClean="0"/>
              <a:t>Các</a:t>
            </a:r>
            <a:r>
              <a:rPr lang="en-US" dirty="0" smtClean="0"/>
              <a:t> </a:t>
            </a:r>
            <a:r>
              <a:rPr lang="en-US" dirty="0" err="1" smtClean="0"/>
              <a:t>màu</a:t>
            </a:r>
            <a:r>
              <a:rPr lang="en-US" dirty="0" smtClean="0"/>
              <a:t> </a:t>
            </a:r>
            <a:r>
              <a:rPr lang="en-US" dirty="0" err="1" smtClean="0"/>
              <a:t>của</a:t>
            </a:r>
            <a:r>
              <a:rPr lang="en-US" dirty="0" smtClean="0"/>
              <a:t> hyperlink </a:t>
            </a:r>
            <a:r>
              <a:rPr lang="en-US" dirty="0" err="1" smtClean="0"/>
              <a:t>thì</a:t>
            </a:r>
            <a:r>
              <a:rPr lang="en-US" dirty="0" smtClean="0"/>
              <a:t> </a:t>
            </a:r>
            <a:r>
              <a:rPr lang="en-US" dirty="0" err="1" smtClean="0"/>
              <a:t>chuẩn</a:t>
            </a:r>
            <a:r>
              <a:rPr lang="en-US" dirty="0" smtClean="0"/>
              <a:t> </a:t>
            </a:r>
            <a:r>
              <a:rPr lang="en-US" dirty="0" err="1" smtClean="0"/>
              <a:t>chưa</a:t>
            </a:r>
            <a:r>
              <a:rPr lang="en-US" dirty="0" smtClean="0"/>
              <a:t>?</a:t>
            </a:r>
          </a:p>
          <a:p>
            <a:pPr lvl="2" eaLnBrk="1" hangingPunct="1">
              <a:spcBef>
                <a:spcPct val="0"/>
              </a:spcBef>
            </a:pPr>
            <a:r>
              <a:rPr lang="en-US" dirty="0" err="1" smtClean="0"/>
              <a:t>Các</a:t>
            </a:r>
            <a:r>
              <a:rPr lang="en-US" dirty="0" smtClean="0"/>
              <a:t> field </a:t>
            </a:r>
            <a:r>
              <a:rPr lang="en-US" dirty="0" err="1" smtClean="0"/>
              <a:t>gợi</a:t>
            </a:r>
            <a:r>
              <a:rPr lang="en-US" dirty="0" smtClean="0"/>
              <a:t> ý </a:t>
            </a:r>
            <a:r>
              <a:rPr lang="en-US" dirty="0" err="1" smtClean="0"/>
              <a:t>thì</a:t>
            </a:r>
            <a:r>
              <a:rPr lang="en-US" dirty="0" smtClean="0"/>
              <a:t> </a:t>
            </a:r>
            <a:r>
              <a:rPr lang="en-US" dirty="0" err="1" smtClean="0"/>
              <a:t>màu</a:t>
            </a:r>
            <a:r>
              <a:rPr lang="en-US" dirty="0" smtClean="0"/>
              <a:t> </a:t>
            </a:r>
            <a:r>
              <a:rPr lang="en-US" dirty="0" err="1" smtClean="0"/>
              <a:t>hợp</a:t>
            </a:r>
            <a:r>
              <a:rPr lang="en-US" dirty="0" smtClean="0"/>
              <a:t> </a:t>
            </a:r>
            <a:r>
              <a:rPr lang="en-US" dirty="0" err="1" smtClean="0"/>
              <a:t>lý</a:t>
            </a:r>
            <a:r>
              <a:rPr lang="en-US" dirty="0" smtClean="0"/>
              <a:t> </a:t>
            </a:r>
            <a:r>
              <a:rPr lang="en-US" dirty="0" err="1" smtClean="0"/>
              <a:t>chưa</a:t>
            </a:r>
            <a:r>
              <a:rPr lang="en-US" dirty="0" smtClean="0"/>
              <a:t>?</a:t>
            </a:r>
          </a:p>
          <a:p>
            <a:pPr lvl="2" eaLnBrk="1" hangingPunct="1">
              <a:spcBef>
                <a:spcPct val="0"/>
              </a:spcBef>
            </a:pPr>
            <a:r>
              <a:rPr lang="en-US" dirty="0" err="1" smtClean="0"/>
              <a:t>Các</a:t>
            </a:r>
            <a:r>
              <a:rPr lang="en-US" dirty="0" smtClean="0"/>
              <a:t> </a:t>
            </a:r>
            <a:r>
              <a:rPr lang="en-US" dirty="0" err="1" smtClean="0"/>
              <a:t>màu</a:t>
            </a:r>
            <a:r>
              <a:rPr lang="en-US" dirty="0" smtClean="0"/>
              <a:t> </a:t>
            </a:r>
            <a:r>
              <a:rPr lang="en-US" dirty="0" err="1" smtClean="0"/>
              <a:t>nền</a:t>
            </a:r>
            <a:r>
              <a:rPr lang="en-US" dirty="0" smtClean="0"/>
              <a:t> </a:t>
            </a:r>
            <a:r>
              <a:rPr lang="en-US" dirty="0" err="1" smtClean="0"/>
              <a:t>hợp</a:t>
            </a:r>
            <a:r>
              <a:rPr lang="en-US" dirty="0" smtClean="0"/>
              <a:t> </a:t>
            </a:r>
            <a:r>
              <a:rPr lang="en-US" dirty="0" err="1" smtClean="0"/>
              <a:t>lý</a:t>
            </a:r>
            <a:r>
              <a:rPr lang="en-US" dirty="0" smtClean="0"/>
              <a:t> </a:t>
            </a:r>
            <a:r>
              <a:rPr lang="en-US" dirty="0" err="1" smtClean="0"/>
              <a:t>chưa</a:t>
            </a:r>
            <a:r>
              <a:rPr lang="en-US" dirty="0" smtClean="0"/>
              <a:t>?</a:t>
            </a:r>
          </a:p>
          <a:p>
            <a:pPr lvl="2" eaLnBrk="1" hangingPunct="1">
              <a:spcBef>
                <a:spcPct val="0"/>
              </a:spcBef>
            </a:pPr>
            <a:r>
              <a:rPr lang="en-US" dirty="0" err="1" smtClean="0"/>
              <a:t>Màu</a:t>
            </a:r>
            <a:r>
              <a:rPr lang="en-US" dirty="0" smtClean="0"/>
              <a:t> </a:t>
            </a:r>
            <a:r>
              <a:rPr lang="en-US" dirty="0" err="1" smtClean="0"/>
              <a:t>màn</a:t>
            </a:r>
            <a:r>
              <a:rPr lang="en-US" dirty="0" smtClean="0"/>
              <a:t> </a:t>
            </a:r>
            <a:r>
              <a:rPr lang="en-US" dirty="0" err="1" smtClean="0"/>
              <a:t>hình</a:t>
            </a:r>
            <a:r>
              <a:rPr lang="en-US" dirty="0" smtClean="0"/>
              <a:t> </a:t>
            </a:r>
            <a:r>
              <a:rPr lang="en-US" dirty="0" err="1" smtClean="0"/>
              <a:t>và</a:t>
            </a:r>
            <a:r>
              <a:rPr lang="en-US" dirty="0" smtClean="0"/>
              <a:t> </a:t>
            </a:r>
            <a:r>
              <a:rPr lang="en-US" dirty="0" err="1" smtClean="0"/>
              <a:t>các</a:t>
            </a:r>
            <a:r>
              <a:rPr lang="en-US" dirty="0" smtClean="0"/>
              <a:t> field </a:t>
            </a:r>
            <a:r>
              <a:rPr lang="en-US" dirty="0" err="1" smtClean="0"/>
              <a:t>liên</a:t>
            </a:r>
            <a:r>
              <a:rPr lang="en-US" dirty="0" smtClean="0"/>
              <a:t> </a:t>
            </a:r>
            <a:r>
              <a:rPr lang="en-US" dirty="0" err="1" smtClean="0"/>
              <a:t>quan</a:t>
            </a:r>
            <a:r>
              <a:rPr lang="en-US" dirty="0" smtClean="0"/>
              <a:t> </a:t>
            </a:r>
            <a:r>
              <a:rPr lang="en-US" dirty="0" err="1" smtClean="0"/>
              <a:t>hợp</a:t>
            </a:r>
            <a:r>
              <a:rPr lang="en-US" dirty="0" smtClean="0"/>
              <a:t> </a:t>
            </a:r>
            <a:r>
              <a:rPr lang="en-US" dirty="0" err="1" smtClean="0"/>
              <a:t>lý</a:t>
            </a:r>
            <a:r>
              <a:rPr lang="en-US" dirty="0" smtClean="0"/>
              <a:t> </a:t>
            </a:r>
            <a:r>
              <a:rPr lang="en-US" dirty="0" err="1" smtClean="0"/>
              <a:t>trong</a:t>
            </a:r>
            <a:r>
              <a:rPr lang="en-US" dirty="0" smtClean="0"/>
              <a:t> </a:t>
            </a:r>
            <a:r>
              <a:rPr lang="en-US" dirty="0" err="1" smtClean="0"/>
              <a:t>chế</a:t>
            </a:r>
            <a:r>
              <a:rPr lang="en-US" dirty="0" smtClean="0"/>
              <a:t> </a:t>
            </a:r>
            <a:r>
              <a:rPr lang="en-US" dirty="0" err="1" smtClean="0"/>
              <a:t>độ</a:t>
            </a:r>
            <a:r>
              <a:rPr lang="en-US" dirty="0" smtClean="0"/>
              <a:t> </a:t>
            </a:r>
            <a:r>
              <a:rPr lang="en-US" dirty="0" err="1" smtClean="0"/>
              <a:t>chỉ</a:t>
            </a:r>
            <a:r>
              <a:rPr lang="en-US" dirty="0" smtClean="0"/>
              <a:t> </a:t>
            </a:r>
            <a:r>
              <a:rPr lang="en-US" dirty="0" err="1" smtClean="0"/>
              <a:t>đọc</a:t>
            </a:r>
            <a:r>
              <a:rPr lang="en-US" dirty="0" smtClean="0"/>
              <a:t> </a:t>
            </a:r>
            <a:r>
              <a:rPr lang="en-US" dirty="0" err="1" smtClean="0"/>
              <a:t>chưa</a:t>
            </a:r>
            <a:r>
              <a:rPr lang="en-US" dirty="0" smtClean="0"/>
              <a:t>?</a:t>
            </a:r>
          </a:p>
          <a:p>
            <a:pPr lvl="2" eaLnBrk="1" hangingPunct="1">
              <a:spcBef>
                <a:spcPct val="0"/>
              </a:spcBef>
            </a:pPr>
            <a:r>
              <a:rPr lang="en-US" dirty="0" smtClean="0"/>
              <a:t>Web site </a:t>
            </a:r>
            <a:r>
              <a:rPr lang="en-US" dirty="0" err="1" smtClean="0"/>
              <a:t>sử</a:t>
            </a:r>
            <a:r>
              <a:rPr lang="en-US" dirty="0" smtClean="0"/>
              <a:t> </a:t>
            </a:r>
            <a:r>
              <a:rPr lang="en-US" dirty="0" err="1" smtClean="0"/>
              <a:t>dụng</a:t>
            </a:r>
            <a:r>
              <a:rPr lang="en-US" dirty="0" smtClean="0"/>
              <a:t> </a:t>
            </a:r>
            <a:r>
              <a:rPr lang="en-US" dirty="0" err="1" smtClean="0"/>
              <a:t>màu</a:t>
            </a:r>
            <a:r>
              <a:rPr lang="en-US" dirty="0" smtClean="0"/>
              <a:t> </a:t>
            </a:r>
            <a:r>
              <a:rPr lang="en-US" dirty="0" err="1" smtClean="0"/>
              <a:t>liên</a:t>
            </a:r>
            <a:r>
              <a:rPr lang="en-US" dirty="0" smtClean="0"/>
              <a:t> </a:t>
            </a:r>
            <a:r>
              <a:rPr lang="en-US" dirty="0" err="1" smtClean="0"/>
              <a:t>kết</a:t>
            </a:r>
            <a:r>
              <a:rPr lang="en-US" dirty="0" smtClean="0"/>
              <a:t> </a:t>
            </a:r>
            <a:r>
              <a:rPr lang="en-US" dirty="0" err="1" smtClean="0"/>
              <a:t>chuẩn</a:t>
            </a:r>
            <a:r>
              <a:rPr lang="en-US" dirty="0" smtClean="0"/>
              <a:t> </a:t>
            </a:r>
            <a:r>
              <a:rPr lang="en-US" dirty="0" err="1" smtClean="0"/>
              <a:t>chưa</a:t>
            </a:r>
            <a:r>
              <a:rPr lang="en-US" dirty="0" smtClean="0"/>
              <a:t>?</a:t>
            </a:r>
          </a:p>
          <a:p>
            <a:pPr lvl="2" eaLnBrk="1" hangingPunct="1">
              <a:spcBef>
                <a:spcPct val="0"/>
              </a:spcBef>
            </a:pPr>
            <a:r>
              <a:rPr lang="en-US" dirty="0" err="1" smtClean="0"/>
              <a:t>Tất</a:t>
            </a:r>
            <a:r>
              <a:rPr lang="en-US" dirty="0" smtClean="0"/>
              <a:t> </a:t>
            </a:r>
            <a:r>
              <a:rPr lang="en-US" dirty="0" err="1" smtClean="0"/>
              <a:t>cả</a:t>
            </a:r>
            <a:r>
              <a:rPr lang="en-US" dirty="0" smtClean="0"/>
              <a:t> </a:t>
            </a:r>
            <a:r>
              <a:rPr lang="en-US" dirty="0" err="1" smtClean="0"/>
              <a:t>các</a:t>
            </a:r>
            <a:r>
              <a:rPr lang="en-US" dirty="0" smtClean="0"/>
              <a:t> button </a:t>
            </a:r>
            <a:r>
              <a:rPr lang="en-US" dirty="0" err="1" smtClean="0"/>
              <a:t>có</a:t>
            </a:r>
            <a:r>
              <a:rPr lang="en-US" dirty="0" smtClean="0"/>
              <a:t> </a:t>
            </a:r>
            <a:r>
              <a:rPr lang="en-US" dirty="0" err="1" smtClean="0"/>
              <a:t>theo</a:t>
            </a:r>
            <a:r>
              <a:rPr lang="en-US" dirty="0" smtClean="0"/>
              <a:t> </a:t>
            </a:r>
            <a:r>
              <a:rPr lang="en-US" dirty="0" err="1" smtClean="0"/>
              <a:t>định</a:t>
            </a:r>
            <a:r>
              <a:rPr lang="en-US" dirty="0" smtClean="0"/>
              <a:t> </a:t>
            </a:r>
            <a:r>
              <a:rPr lang="en-US" dirty="0" err="1" smtClean="0"/>
              <a:t>dạng</a:t>
            </a:r>
            <a:r>
              <a:rPr lang="en-US" dirty="0" smtClean="0"/>
              <a:t> </a:t>
            </a:r>
            <a:r>
              <a:rPr lang="en-US" dirty="0" err="1" smtClean="0"/>
              <a:t>và</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chuẩn</a:t>
            </a:r>
            <a:r>
              <a:rPr lang="en-US" dirty="0" smtClean="0"/>
              <a:t> </a:t>
            </a:r>
            <a:r>
              <a:rPr lang="en-US" dirty="0" err="1" smtClean="0"/>
              <a:t>chưa</a:t>
            </a:r>
            <a:r>
              <a:rPr lang="en-US" dirty="0" smtClean="0"/>
              <a:t>?</a:t>
            </a:r>
          </a:p>
          <a:p>
            <a:pPr lvl="2" eaLnBrk="1" hangingPunct="1">
              <a:spcBef>
                <a:spcPct val="0"/>
              </a:spcBef>
            </a:pPr>
            <a:r>
              <a:rPr lang="en-US" dirty="0" err="1" smtClean="0"/>
              <a:t>Màu</a:t>
            </a:r>
            <a:r>
              <a:rPr lang="en-US" dirty="0" smtClean="0"/>
              <a:t> </a:t>
            </a:r>
            <a:r>
              <a:rPr lang="en-US" dirty="0" err="1" smtClean="0"/>
              <a:t>nền</a:t>
            </a:r>
            <a:r>
              <a:rPr lang="en-US" dirty="0" smtClean="0"/>
              <a:t> </a:t>
            </a:r>
            <a:r>
              <a:rPr lang="en-US" dirty="0" err="1" smtClean="0"/>
              <a:t>màn</a:t>
            </a:r>
            <a:r>
              <a:rPr lang="en-US" dirty="0" smtClean="0"/>
              <a:t> </a:t>
            </a:r>
            <a:r>
              <a:rPr lang="en-US" dirty="0" err="1" smtClean="0"/>
              <a:t>hình</a:t>
            </a:r>
            <a:r>
              <a:rPr lang="en-US" dirty="0" smtClean="0"/>
              <a:t> </a:t>
            </a:r>
            <a:r>
              <a:rPr lang="en-US" dirty="0" err="1" smtClean="0"/>
              <a:t>chung</a:t>
            </a:r>
            <a:r>
              <a:rPr lang="en-US" dirty="0" smtClean="0"/>
              <a:t> </a:t>
            </a:r>
            <a:r>
              <a:rPr lang="en-US" dirty="0" err="1" smtClean="0"/>
              <a:t>có</a:t>
            </a:r>
            <a:r>
              <a:rPr lang="en-US" dirty="0" smtClean="0"/>
              <a:t> </a:t>
            </a:r>
            <a:r>
              <a:rPr lang="en-US" dirty="0" err="1" smtClean="0"/>
              <a:t>chính</a:t>
            </a:r>
            <a:r>
              <a:rPr lang="en-US" dirty="0" smtClean="0"/>
              <a:t> </a:t>
            </a:r>
            <a:r>
              <a:rPr lang="en-US" dirty="0" err="1" smtClean="0"/>
              <a:t>xác</a:t>
            </a:r>
            <a:r>
              <a:rPr lang="en-US" dirty="0" smtClean="0"/>
              <a:t> </a:t>
            </a:r>
            <a:r>
              <a:rPr lang="en-US" dirty="0" err="1" smtClean="0"/>
              <a:t>chưa</a:t>
            </a:r>
            <a:r>
              <a:rPr lang="en-US" dirty="0" smtClean="0"/>
              <a:t>?</a:t>
            </a:r>
          </a:p>
          <a:p>
            <a:pPr lvl="2" eaLnBrk="1" hangingPunct="1">
              <a:spcBef>
                <a:spcPct val="0"/>
              </a:spcBef>
            </a:pPr>
            <a:r>
              <a:rPr lang="en-US" dirty="0" err="1" smtClean="0"/>
              <a:t>Màu</a:t>
            </a:r>
            <a:r>
              <a:rPr lang="en-US" dirty="0" smtClean="0"/>
              <a:t> </a:t>
            </a:r>
            <a:r>
              <a:rPr lang="en-US" dirty="0" err="1" smtClean="0"/>
              <a:t>nền</a:t>
            </a:r>
            <a:r>
              <a:rPr lang="en-US" dirty="0" smtClean="0"/>
              <a:t> </a:t>
            </a:r>
            <a:r>
              <a:rPr lang="en-US" dirty="0" err="1" smtClean="0"/>
              <a:t>trang</a:t>
            </a:r>
            <a:r>
              <a:rPr lang="en-US" dirty="0" smtClean="0"/>
              <a:t> </a:t>
            </a:r>
            <a:r>
              <a:rPr lang="en-US" dirty="0" err="1" smtClean="0"/>
              <a:t>có</a:t>
            </a:r>
            <a:r>
              <a:rPr lang="en-US" dirty="0" smtClean="0"/>
              <a:t> </a:t>
            </a:r>
            <a:r>
              <a:rPr lang="en-US" dirty="0" err="1" smtClean="0"/>
              <a:t>gây</a:t>
            </a:r>
            <a:r>
              <a:rPr lang="en-US" dirty="0" smtClean="0"/>
              <a:t> </a:t>
            </a:r>
            <a:r>
              <a:rPr lang="en-US" dirty="0" err="1" smtClean="0"/>
              <a:t>bối</a:t>
            </a:r>
            <a:r>
              <a:rPr lang="en-US" dirty="0" smtClean="0"/>
              <a:t> </a:t>
            </a:r>
            <a:r>
              <a:rPr lang="en-US" dirty="0" err="1" smtClean="0"/>
              <a:t>rối</a:t>
            </a:r>
            <a:r>
              <a:rPr lang="en-US" dirty="0" smtClean="0"/>
              <a:t> </a:t>
            </a:r>
            <a:r>
              <a:rPr lang="en-US" dirty="0" err="1" smtClean="0"/>
              <a:t>không</a:t>
            </a:r>
            <a:r>
              <a:rPr lang="en-US" dirty="0" smtClean="0"/>
              <a:t> </a:t>
            </a:r>
            <a:r>
              <a:rPr lang="en-US" dirty="0" err="1" smtClean="0"/>
              <a:t>gian</a:t>
            </a:r>
            <a:r>
              <a:rPr lang="en-US" dirty="0" smtClean="0"/>
              <a:t> </a:t>
            </a:r>
            <a:r>
              <a:rPr lang="en-US" dirty="0" err="1" smtClean="0"/>
              <a:t>trống</a:t>
            </a:r>
            <a:r>
              <a:rPr lang="en-US" dirty="0" smtClean="0"/>
              <a:t> hay </a:t>
            </a:r>
            <a:r>
              <a:rPr lang="en-US" dirty="0" err="1" smtClean="0"/>
              <a:t>không</a:t>
            </a:r>
            <a:r>
              <a:rPr lang="en-US" dirty="0" smtClean="0"/>
              <a:t>.</a:t>
            </a:r>
          </a:p>
          <a:p>
            <a:pPr eaLnBrk="1" hangingPunct="1">
              <a:spcBef>
                <a:spcPct val="0"/>
              </a:spcBef>
            </a:pPr>
            <a:endParaRPr lang="en-US" dirty="0" smtClean="0"/>
          </a:p>
        </p:txBody>
      </p:sp>
      <p:sp>
        <p:nvSpPr>
          <p:cNvPr id="849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B118942-10BD-4E90-BB1B-DB98B5970833}" type="slidenum">
              <a:rPr lang="en-US" smtClean="0"/>
              <a:pPr/>
              <a:t>43</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Không</a:t>
            </a:r>
            <a:r>
              <a:rPr lang="en-US" baseline="0" smtClean="0"/>
              <a:t> có link liên kết trên các image đầu trang</a:t>
            </a:r>
            <a:endParaRPr lang="en-US"/>
          </a:p>
        </p:txBody>
      </p:sp>
      <p:sp>
        <p:nvSpPr>
          <p:cNvPr id="4" name="Slide Number Placeholder 3"/>
          <p:cNvSpPr>
            <a:spLocks noGrp="1"/>
          </p:cNvSpPr>
          <p:nvPr>
            <p:ph type="sldNum" sz="quarter" idx="10"/>
          </p:nvPr>
        </p:nvSpPr>
        <p:spPr/>
        <p:txBody>
          <a:bodyPr/>
          <a:lstStyle/>
          <a:p>
            <a:pPr>
              <a:defRPr/>
            </a:pPr>
            <a:fld id="{64F0FE17-A700-4D14-BFDD-1CB5993ADC3A}" type="slidenum">
              <a:rPr lang="en-US" smtClean="0"/>
              <a:pPr>
                <a:defRPr/>
              </a:pPr>
              <a:t>49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vi-VN" smtClean="0"/>
              <a:t>Tất cả các field bị vô hóa đã được bỏ qua trong thứ tự tab?</a:t>
            </a:r>
          </a:p>
          <a:p>
            <a:pPr eaLnBrk="1" hangingPunct="1">
              <a:spcBef>
                <a:spcPct val="0"/>
              </a:spcBef>
            </a:pPr>
            <a:r>
              <a:rPr lang="vi-VN" smtClean="0"/>
              <a:t>Tất cả các field chỉ đọc đã được bỏ qua trong thứ tự tab?</a:t>
            </a:r>
          </a:p>
          <a:p>
            <a:pPr eaLnBrk="1" hangingPunct="1">
              <a:spcBef>
                <a:spcPct val="0"/>
              </a:spcBef>
            </a:pPr>
            <a:r>
              <a:rPr lang="vi-VN" smtClean="0"/>
              <a:t>Tất cả các màn có thể được truy cập với các button trên màn hình đó có thể được truy cập một cách đúng đắn chưa?</a:t>
            </a:r>
          </a:p>
          <a:p>
            <a:pPr eaLnBrk="1" hangingPunct="1">
              <a:spcBef>
                <a:spcPct val="0"/>
              </a:spcBef>
            </a:pPr>
            <a:r>
              <a:rPr lang="vi-VN" smtClean="0"/>
              <a:t>Nếu cần thiết thì có xuất hiện một thanh scollbar không?</a:t>
            </a:r>
          </a:p>
          <a:p>
            <a:pPr eaLnBrk="1" hangingPunct="1">
              <a:spcBef>
                <a:spcPct val="0"/>
              </a:spcBef>
            </a:pPr>
            <a:r>
              <a:rPr lang="vi-VN" smtClean="0"/>
              <a:t>Thứ tự tab chỉ định trên màn hình có theo tuần tự trái phải trên xuống hay chưa?</a:t>
            </a:r>
          </a:p>
          <a:p>
            <a:pPr eaLnBrk="1" hangingPunct="1">
              <a:spcBef>
                <a:spcPct val="0"/>
              </a:spcBef>
            </a:pPr>
            <a:r>
              <a:rPr lang="vi-VN" smtClean="0"/>
              <a:t>Dưới đây là những mặc định trừ khi chỉ định khác</a:t>
            </a:r>
          </a:p>
          <a:p>
            <a:pPr eaLnBrk="1" hangingPunct="1">
              <a:spcBef>
                <a:spcPct val="0"/>
              </a:spcBef>
            </a:pPr>
            <a:r>
              <a:rPr lang="vi-VN" smtClean="0"/>
              <a:t>Có liên kết đến trang chủ từ tất cả trang con chưa?</a:t>
            </a:r>
          </a:p>
          <a:p>
            <a:pPr eaLnBrk="1" hangingPunct="1">
              <a:spcBef>
                <a:spcPct val="0"/>
              </a:spcBef>
            </a:pPr>
            <a:r>
              <a:rPr lang="vi-VN" smtClean="0"/>
              <a:t>Khi mở một tab mới thì có focus đến field có thể chỉnh sửa đầu tiên hay chưa?</a:t>
            </a:r>
          </a:p>
          <a:p>
            <a:pPr eaLnBrk="1" hangingPunct="1">
              <a:spcBef>
                <a:spcPct val="0"/>
              </a:spcBef>
            </a:pPr>
            <a:r>
              <a:rPr lang="vi-VN" smtClean="0"/>
              <a:t>Khi có một thông báo lỗi xuất hiện và khi người dùng cancel thông báo đó thì có focus đến field lỗi đó hay không?</a:t>
            </a:r>
          </a:p>
          <a:p>
            <a:pPr eaLnBrk="1" hangingPunct="1">
              <a:spcBef>
                <a:spcPct val="0"/>
              </a:spcBef>
            </a:pPr>
            <a:r>
              <a:rPr lang="vi-VN" smtClean="0"/>
              <a:t>Hiển thị</a:t>
            </a:r>
          </a:p>
          <a:p>
            <a:pPr eaLnBrk="1" hangingPunct="1">
              <a:spcBef>
                <a:spcPct val="0"/>
              </a:spcBef>
            </a:pPr>
            <a:r>
              <a:rPr lang="vi-VN" smtClean="0"/>
              <a:t>Có những font quá lớn hoặc quá nhỏ để đọc hay không?</a:t>
            </a:r>
          </a:p>
          <a:p>
            <a:pPr eaLnBrk="1" hangingPunct="1">
              <a:spcBef>
                <a:spcPct val="0"/>
              </a:spcBef>
            </a:pPr>
            <a:r>
              <a:rPr lang="vi-VN" smtClean="0"/>
              <a:t>Các tên trong command buttton và option box thì không vắn tắt.</a:t>
            </a:r>
          </a:p>
          <a:p>
            <a:pPr eaLnBrk="1" hangingPunct="1">
              <a:spcBef>
                <a:spcPct val="0"/>
              </a:spcBef>
            </a:pPr>
            <a:r>
              <a:rPr lang="vi-VN" smtClean="0"/>
              <a:t>Đảm bảo rằng option box và optoin button, command button thì được nhóm lại một cách logic với nhau</a:t>
            </a:r>
          </a:p>
          <a:p>
            <a:pPr eaLnBrk="1" hangingPunct="1">
              <a:spcBef>
                <a:spcPct val="0"/>
              </a:spcBef>
            </a:pPr>
            <a:r>
              <a:rPr lang="vi-VN" smtClean="0"/>
              <a:t>Các trang in một cách rõ ràng mà không bị cắt bỏ văn bản?</a:t>
            </a:r>
          </a:p>
          <a:p>
            <a:pPr eaLnBrk="1" hangingPunct="1">
              <a:spcBef>
                <a:spcPct val="0"/>
              </a:spcBef>
            </a:pPr>
            <a:r>
              <a:rPr lang="vi-VN" smtClean="0"/>
              <a:t>Trang hiển thị tốt ở các độ phân giải hay không?</a:t>
            </a:r>
          </a:p>
          <a:p>
            <a:pPr eaLnBrk="1" hangingPunct="1">
              <a:spcBef>
                <a:spcPct val="0"/>
              </a:spcBef>
            </a:pPr>
            <a:endParaRPr lang="en-US" smtClean="0"/>
          </a:p>
        </p:txBody>
      </p:sp>
      <p:sp>
        <p:nvSpPr>
          <p:cNvPr id="890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229840F-1FA6-4083-8865-CC1224895915}" type="slidenum">
              <a:rPr lang="en-US" smtClean="0"/>
              <a:pPr/>
              <a:t>50</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19BB4B52-9367-4AD3-A2C0-4A739FA2B371}" type="slidenum">
              <a:rPr lang="en-US" smtClean="0"/>
              <a:pPr/>
              <a:t>52</a:t>
            </a:fld>
            <a:endParaRPr lang="en-US"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D3E61D0F-1267-4988-A505-99393CB35048}" type="slidenum">
              <a:rPr lang="en-US" smtClean="0"/>
              <a:pPr/>
              <a:t>53</a:t>
            </a:fld>
            <a:endParaRPr lang="en-US"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614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8A79179-1C7B-4F41-A6B5-33CA10AE000C}" type="slidenum">
              <a:rPr lang="en-US" smtClean="0"/>
              <a:pPr/>
              <a:t>5</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4F0FE17-A700-4D14-BFDD-1CB5993ADC3A}" type="slidenum">
              <a:rPr lang="en-US" smtClean="0"/>
              <a:pPr>
                <a:defRPr/>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614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8A79179-1C7B-4F41-A6B5-33CA10AE000C}" type="slidenum">
              <a:rPr lang="en-US" smtClean="0"/>
              <a:pPr/>
              <a:t>7</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z="1000" dirty="0" err="1" smtClean="0"/>
              <a:t>Tổ</a:t>
            </a:r>
            <a:r>
              <a:rPr lang="en-US" sz="1000" dirty="0" smtClean="0"/>
              <a:t> </a:t>
            </a:r>
            <a:r>
              <a:rPr lang="en-US" sz="1000" dirty="0" err="1" smtClean="0"/>
              <a:t>chức</a:t>
            </a:r>
            <a:r>
              <a:rPr lang="en-US" sz="1000" dirty="0" smtClean="0"/>
              <a:t> </a:t>
            </a:r>
            <a:r>
              <a:rPr lang="en-US" sz="1000" dirty="0" err="1" smtClean="0"/>
              <a:t>giao</a:t>
            </a:r>
            <a:r>
              <a:rPr lang="en-US" sz="1000" dirty="0" smtClean="0"/>
              <a:t> </a:t>
            </a:r>
            <a:r>
              <a:rPr lang="en-US" sz="1000" dirty="0" err="1" smtClean="0"/>
              <a:t>diện</a:t>
            </a:r>
            <a:r>
              <a:rPr lang="en-US" sz="1000" dirty="0" smtClean="0"/>
              <a:t> </a:t>
            </a:r>
            <a:r>
              <a:rPr lang="en-US" sz="1000" dirty="0" err="1" smtClean="0"/>
              <a:t>người</a:t>
            </a:r>
            <a:r>
              <a:rPr lang="en-US" sz="1000" dirty="0" smtClean="0"/>
              <a:t> </a:t>
            </a:r>
            <a:r>
              <a:rPr lang="en-US" sz="1000" dirty="0" err="1" smtClean="0"/>
              <a:t>dùng</a:t>
            </a:r>
            <a:r>
              <a:rPr lang="en-US" sz="1000" dirty="0" smtClean="0"/>
              <a:t> </a:t>
            </a:r>
            <a:r>
              <a:rPr lang="en-US" sz="1000" dirty="0" err="1" smtClean="0"/>
              <a:t>để</a:t>
            </a:r>
            <a:r>
              <a:rPr lang="en-US" sz="1000" dirty="0" smtClean="0"/>
              <a:t> </a:t>
            </a:r>
            <a:r>
              <a:rPr lang="en-US" sz="1000" dirty="0" err="1" smtClean="0"/>
              <a:t>thông</a:t>
            </a:r>
            <a:r>
              <a:rPr lang="en-US" sz="1000" dirty="0" smtClean="0"/>
              <a:t> tin </a:t>
            </a:r>
            <a:r>
              <a:rPr lang="en-US" sz="1000" dirty="0" err="1" smtClean="0"/>
              <a:t>theo</a:t>
            </a:r>
            <a:r>
              <a:rPr lang="en-US" sz="1000" dirty="0" smtClean="0"/>
              <a:t> </a:t>
            </a:r>
            <a:r>
              <a:rPr lang="en-US" sz="1000" dirty="0" err="1" smtClean="0"/>
              <a:t>chiều</a:t>
            </a:r>
            <a:r>
              <a:rPr lang="en-US" sz="1000" dirty="0" smtClean="0"/>
              <a:t> </a:t>
            </a:r>
            <a:r>
              <a:rPr lang="en-US" sz="1000" dirty="0" err="1" smtClean="0"/>
              <a:t>dọc</a:t>
            </a:r>
            <a:r>
              <a:rPr lang="en-US" sz="1000" dirty="0" smtClean="0"/>
              <a:t> hay </a:t>
            </a:r>
            <a:r>
              <a:rPr lang="en-US" sz="1000" dirty="0" err="1" smtClean="0"/>
              <a:t>chiều</a:t>
            </a:r>
            <a:r>
              <a:rPr lang="en-US" sz="1000" dirty="0" smtClean="0"/>
              <a:t> </a:t>
            </a:r>
            <a:r>
              <a:rPr lang="en-US" sz="1000" dirty="0" err="1" smtClean="0"/>
              <a:t>ngang</a:t>
            </a:r>
            <a:r>
              <a:rPr lang="en-US" sz="1000" dirty="0" smtClean="0"/>
              <a:t>, </a:t>
            </a:r>
            <a:r>
              <a:rPr lang="en-US" sz="1000" dirty="0" err="1" smtClean="0"/>
              <a:t>với</a:t>
            </a:r>
            <a:r>
              <a:rPr lang="en-US" sz="1000" dirty="0" smtClean="0"/>
              <a:t> </a:t>
            </a:r>
            <a:r>
              <a:rPr lang="en-US" sz="1000" dirty="0" err="1" smtClean="0"/>
              <a:t>những</a:t>
            </a:r>
            <a:r>
              <a:rPr lang="en-US" sz="1000" dirty="0" smtClean="0"/>
              <a:t> </a:t>
            </a:r>
            <a:r>
              <a:rPr lang="en-US" sz="1000" dirty="0" err="1" smtClean="0"/>
              <a:t>thông</a:t>
            </a:r>
            <a:r>
              <a:rPr lang="en-US" sz="1000" dirty="0" smtClean="0"/>
              <a:t> tin </a:t>
            </a:r>
            <a:r>
              <a:rPr lang="en-US" sz="1000" dirty="0" err="1" smtClean="0"/>
              <a:t>quan</a:t>
            </a:r>
            <a:r>
              <a:rPr lang="en-US" sz="1000" dirty="0" smtClean="0"/>
              <a:t> </a:t>
            </a:r>
            <a:r>
              <a:rPr lang="en-US" sz="1000" dirty="0" err="1" smtClean="0"/>
              <a:t>trọng</a:t>
            </a:r>
            <a:r>
              <a:rPr lang="en-US" sz="1000" dirty="0" smtClean="0"/>
              <a:t> </a:t>
            </a:r>
            <a:r>
              <a:rPr lang="en-US" sz="1000" dirty="0" err="1" smtClean="0"/>
              <a:t>luôn</a:t>
            </a:r>
            <a:r>
              <a:rPr lang="en-US" sz="1000" dirty="0" smtClean="0"/>
              <a:t> </a:t>
            </a:r>
            <a:r>
              <a:rPr lang="en-US" sz="1000" dirty="0" err="1" smtClean="0"/>
              <a:t>luôn</a:t>
            </a:r>
            <a:r>
              <a:rPr lang="en-US" sz="1000" dirty="0" smtClean="0"/>
              <a:t> </a:t>
            </a:r>
            <a:r>
              <a:rPr lang="en-US" sz="1000" dirty="0" err="1" smtClean="0"/>
              <a:t>được</a:t>
            </a:r>
            <a:r>
              <a:rPr lang="en-US" sz="1000" dirty="0" smtClean="0"/>
              <a:t> </a:t>
            </a:r>
            <a:r>
              <a:rPr lang="en-US" sz="1000" dirty="0" err="1" smtClean="0"/>
              <a:t>đặt</a:t>
            </a:r>
            <a:r>
              <a:rPr lang="en-US" sz="1000" dirty="0" smtClean="0"/>
              <a:t> ở </a:t>
            </a:r>
            <a:r>
              <a:rPr lang="en-US" sz="1000" dirty="0" err="1" smtClean="0"/>
              <a:t>góc</a:t>
            </a:r>
            <a:r>
              <a:rPr lang="en-US" sz="1000" dirty="0" smtClean="0"/>
              <a:t> </a:t>
            </a:r>
            <a:r>
              <a:rPr lang="en-US" sz="1000" dirty="0" err="1" smtClean="0"/>
              <a:t>trên</a:t>
            </a:r>
            <a:r>
              <a:rPr lang="en-US" sz="1000" dirty="0" smtClean="0"/>
              <a:t> </a:t>
            </a:r>
            <a:r>
              <a:rPr lang="en-US" sz="1000" dirty="0" err="1" smtClean="0"/>
              <a:t>bên</a:t>
            </a:r>
            <a:r>
              <a:rPr lang="en-US" sz="1000" dirty="0" smtClean="0"/>
              <a:t> </a:t>
            </a:r>
            <a:r>
              <a:rPr lang="en-US" sz="1000" dirty="0" err="1" smtClean="0"/>
              <a:t>trái</a:t>
            </a:r>
            <a:r>
              <a:rPr lang="en-US" sz="1000" dirty="0" smtClean="0"/>
              <a:t> </a:t>
            </a:r>
            <a:r>
              <a:rPr lang="en-US" sz="1000" dirty="0" err="1" smtClean="0"/>
              <a:t>của</a:t>
            </a:r>
            <a:r>
              <a:rPr lang="en-US" sz="1000" dirty="0" smtClean="0"/>
              <a:t> </a:t>
            </a:r>
            <a:r>
              <a:rPr lang="en-US" sz="1000" dirty="0" err="1" smtClean="0"/>
              <a:t>màn</a:t>
            </a:r>
            <a:r>
              <a:rPr lang="en-US" sz="1000" dirty="0" smtClean="0"/>
              <a:t> </a:t>
            </a:r>
            <a:r>
              <a:rPr lang="en-US" sz="1000" dirty="0" err="1" smtClean="0"/>
              <a:t>hình</a:t>
            </a:r>
            <a:r>
              <a:rPr lang="en-US" sz="1000" dirty="0" smtClean="0"/>
              <a:t>.</a:t>
            </a:r>
          </a:p>
          <a:p>
            <a:pPr eaLnBrk="1" hangingPunct="1">
              <a:spcBef>
                <a:spcPct val="0"/>
              </a:spcBef>
            </a:pPr>
            <a:r>
              <a:rPr lang="en-US" sz="1000" dirty="0" err="1" smtClean="0"/>
              <a:t>Gom</a:t>
            </a:r>
            <a:r>
              <a:rPr lang="en-US" sz="1000" dirty="0" smtClean="0"/>
              <a:t> </a:t>
            </a:r>
            <a:r>
              <a:rPr lang="en-US" sz="1000" dirty="0" err="1" smtClean="0"/>
              <a:t>nhóm</a:t>
            </a:r>
            <a:r>
              <a:rPr lang="en-US" sz="1000" dirty="0" smtClean="0"/>
              <a:t> </a:t>
            </a:r>
            <a:r>
              <a:rPr lang="en-US" sz="1000" dirty="0" err="1" smtClean="0"/>
              <a:t>những</a:t>
            </a:r>
            <a:r>
              <a:rPr lang="en-US" sz="1000" dirty="0" smtClean="0"/>
              <a:t> control </a:t>
            </a:r>
            <a:r>
              <a:rPr lang="en-US" sz="1000" dirty="0" err="1" smtClean="0"/>
              <a:t>có</a:t>
            </a:r>
            <a:r>
              <a:rPr lang="en-US" sz="1000" dirty="0" smtClean="0"/>
              <a:t> </a:t>
            </a:r>
            <a:r>
              <a:rPr lang="en-US" sz="1000" dirty="0" err="1" smtClean="0"/>
              <a:t>liên</a:t>
            </a:r>
            <a:r>
              <a:rPr lang="en-US" sz="1000" dirty="0" smtClean="0"/>
              <a:t> </a:t>
            </a:r>
            <a:r>
              <a:rPr lang="en-US" sz="1000" dirty="0" err="1" smtClean="0"/>
              <a:t>quan</a:t>
            </a:r>
            <a:r>
              <a:rPr lang="en-US" sz="1000" dirty="0" smtClean="0"/>
              <a:t> </a:t>
            </a:r>
            <a:r>
              <a:rPr lang="en-US" sz="1000" dirty="0" err="1" smtClean="0"/>
              <a:t>với</a:t>
            </a:r>
            <a:r>
              <a:rPr lang="en-US" sz="1000" dirty="0" smtClean="0"/>
              <a:t> </a:t>
            </a:r>
            <a:r>
              <a:rPr lang="en-US" sz="1000" dirty="0" err="1" smtClean="0"/>
              <a:t>nhau</a:t>
            </a:r>
            <a:r>
              <a:rPr lang="en-US" sz="1000" dirty="0" smtClean="0"/>
              <a:t> </a:t>
            </a:r>
            <a:r>
              <a:rPr lang="en-US" sz="1000" dirty="0" err="1" smtClean="0"/>
              <a:t>bằng</a:t>
            </a:r>
            <a:r>
              <a:rPr lang="en-US" sz="1000" dirty="0" smtClean="0"/>
              <a:t> </a:t>
            </a:r>
            <a:r>
              <a:rPr lang="en-US" sz="1000" dirty="0" err="1" smtClean="0"/>
              <a:t>khoảng</a:t>
            </a:r>
            <a:r>
              <a:rPr lang="en-US" sz="1000" dirty="0" smtClean="0"/>
              <a:t> </a:t>
            </a:r>
            <a:r>
              <a:rPr lang="en-US" sz="1000" dirty="0" err="1" smtClean="0"/>
              <a:t>trắng</a:t>
            </a:r>
            <a:r>
              <a:rPr lang="en-US" sz="1000" dirty="0" smtClean="0"/>
              <a:t> </a:t>
            </a:r>
            <a:r>
              <a:rPr lang="en-US" sz="1000" dirty="0" err="1" smtClean="0"/>
              <a:t>hoặc</a:t>
            </a:r>
            <a:r>
              <a:rPr lang="en-US" sz="1000" dirty="0" smtClean="0"/>
              <a:t> frame control.</a:t>
            </a:r>
          </a:p>
          <a:p>
            <a:pPr eaLnBrk="1" hangingPunct="1">
              <a:spcBef>
                <a:spcPct val="0"/>
              </a:spcBef>
            </a:pPr>
            <a:r>
              <a:rPr lang="en-US" sz="1000" dirty="0" err="1" smtClean="0"/>
              <a:t>Canh</a:t>
            </a:r>
            <a:r>
              <a:rPr lang="en-US" sz="1000" dirty="0" smtClean="0"/>
              <a:t> </a:t>
            </a:r>
            <a:r>
              <a:rPr lang="en-US" sz="1000" dirty="0" err="1" smtClean="0"/>
              <a:t>giữa</a:t>
            </a:r>
            <a:r>
              <a:rPr lang="en-US" sz="1000" dirty="0" smtClean="0"/>
              <a:t> </a:t>
            </a:r>
            <a:r>
              <a:rPr lang="en-US" sz="1000" dirty="0" err="1" smtClean="0"/>
              <a:t>các</a:t>
            </a:r>
            <a:r>
              <a:rPr lang="en-US" sz="1000" dirty="0" smtClean="0"/>
              <a:t> command buttons </a:t>
            </a:r>
            <a:r>
              <a:rPr lang="en-US" sz="1000" dirty="0" err="1" smtClean="0"/>
              <a:t>theo</a:t>
            </a:r>
            <a:r>
              <a:rPr lang="en-US" sz="1000" dirty="0" smtClean="0"/>
              <a:t> </a:t>
            </a:r>
            <a:r>
              <a:rPr lang="en-US" sz="1000" dirty="0" err="1" smtClean="0"/>
              <a:t>cạnh</a:t>
            </a:r>
            <a:r>
              <a:rPr lang="en-US" sz="1000" dirty="0" smtClean="0"/>
              <a:t> </a:t>
            </a:r>
            <a:r>
              <a:rPr lang="en-US" sz="1000" dirty="0" err="1" smtClean="0"/>
              <a:t>đáy</a:t>
            </a:r>
            <a:r>
              <a:rPr lang="en-US" sz="1000" dirty="0" smtClean="0"/>
              <a:t> </a:t>
            </a:r>
            <a:r>
              <a:rPr lang="en-US" sz="1000" dirty="0" err="1" smtClean="0"/>
              <a:t>của</a:t>
            </a:r>
            <a:r>
              <a:rPr lang="en-US" sz="1000" dirty="0" smtClean="0"/>
              <a:t> </a:t>
            </a:r>
            <a:r>
              <a:rPr lang="en-US" sz="1000" dirty="0" err="1" smtClean="0"/>
              <a:t>màn</a:t>
            </a:r>
            <a:r>
              <a:rPr lang="en-US" sz="1000" dirty="0" smtClean="0"/>
              <a:t> </a:t>
            </a:r>
            <a:r>
              <a:rPr lang="en-US" sz="1000" dirty="0" err="1" smtClean="0"/>
              <a:t>hình</a:t>
            </a:r>
            <a:r>
              <a:rPr lang="en-US" sz="1000" dirty="0" smtClean="0"/>
              <a:t> </a:t>
            </a:r>
            <a:r>
              <a:rPr lang="en-US" sz="1000" dirty="0" err="1" smtClean="0"/>
              <a:t>hoặc</a:t>
            </a:r>
            <a:r>
              <a:rPr lang="en-US" sz="1000" dirty="0" smtClean="0"/>
              <a:t> </a:t>
            </a:r>
            <a:r>
              <a:rPr lang="en-US" sz="1000" dirty="0" err="1" smtClean="0"/>
              <a:t>chồng</a:t>
            </a:r>
            <a:r>
              <a:rPr lang="en-US" sz="1000" dirty="0" smtClean="0"/>
              <a:t> </a:t>
            </a:r>
            <a:r>
              <a:rPr lang="en-US" sz="1000" dirty="0" err="1" smtClean="0"/>
              <a:t>chúng</a:t>
            </a:r>
            <a:r>
              <a:rPr lang="en-US" sz="1000" dirty="0" smtClean="0"/>
              <a:t> </a:t>
            </a:r>
            <a:r>
              <a:rPr lang="en-US" sz="1000" dirty="0" err="1" smtClean="0"/>
              <a:t>trên</a:t>
            </a:r>
            <a:r>
              <a:rPr lang="en-US" sz="1000" dirty="0" smtClean="0"/>
              <a:t> </a:t>
            </a:r>
            <a:r>
              <a:rPr lang="en-US" sz="1000" dirty="0" err="1" smtClean="0"/>
              <a:t>góc</a:t>
            </a:r>
            <a:r>
              <a:rPr lang="en-US" sz="1000" dirty="0" smtClean="0"/>
              <a:t> </a:t>
            </a:r>
            <a:r>
              <a:rPr lang="en-US" sz="1000" dirty="0" err="1" smtClean="0"/>
              <a:t>phải</a:t>
            </a:r>
            <a:r>
              <a:rPr lang="en-US" sz="1000" dirty="0" smtClean="0"/>
              <a:t> </a:t>
            </a:r>
            <a:r>
              <a:rPr lang="en-US" sz="1000" dirty="0" err="1" smtClean="0"/>
              <a:t>trên</a:t>
            </a:r>
            <a:r>
              <a:rPr lang="en-US" sz="1000" dirty="0" smtClean="0"/>
              <a:t> </a:t>
            </a:r>
            <a:r>
              <a:rPr lang="en-US" sz="1000" dirty="0" err="1" smtClean="0"/>
              <a:t>hoặc</a:t>
            </a:r>
            <a:r>
              <a:rPr lang="en-US" sz="1000" dirty="0" smtClean="0"/>
              <a:t> </a:t>
            </a:r>
            <a:r>
              <a:rPr lang="en-US" sz="1000" dirty="0" err="1" smtClean="0"/>
              <a:t>dưới</a:t>
            </a:r>
            <a:r>
              <a:rPr lang="en-US" sz="1000" dirty="0" smtClean="0"/>
              <a:t>. </a:t>
            </a:r>
            <a:r>
              <a:rPr lang="en-US" sz="1000" dirty="0" err="1" smtClean="0"/>
              <a:t>Không</a:t>
            </a:r>
            <a:r>
              <a:rPr lang="en-US" sz="1000" dirty="0" smtClean="0"/>
              <a:t> </a:t>
            </a:r>
            <a:r>
              <a:rPr lang="en-US" sz="1000" dirty="0" err="1" smtClean="0"/>
              <a:t>sử</a:t>
            </a:r>
            <a:r>
              <a:rPr lang="en-US" sz="1000" dirty="0" smtClean="0"/>
              <a:t> </a:t>
            </a:r>
            <a:r>
              <a:rPr lang="en-US" sz="1000" dirty="0" err="1" smtClean="0"/>
              <a:t>dụng</a:t>
            </a:r>
            <a:r>
              <a:rPr lang="en-US" sz="1000" dirty="0" smtClean="0"/>
              <a:t> </a:t>
            </a:r>
            <a:r>
              <a:rPr lang="en-US" sz="1000" dirty="0" err="1" smtClean="0"/>
              <a:t>hơn</a:t>
            </a:r>
            <a:r>
              <a:rPr lang="en-US" sz="1000" dirty="0" smtClean="0"/>
              <a:t> 6 command button </a:t>
            </a:r>
            <a:r>
              <a:rPr lang="en-US" sz="1000" dirty="0" err="1" smtClean="0"/>
              <a:t>trên</a:t>
            </a:r>
            <a:r>
              <a:rPr lang="en-US" sz="1000" dirty="0" smtClean="0"/>
              <a:t> </a:t>
            </a:r>
            <a:r>
              <a:rPr lang="en-US" sz="1000" dirty="0" err="1" smtClean="0"/>
              <a:t>một</a:t>
            </a:r>
            <a:r>
              <a:rPr lang="en-US" sz="1000" dirty="0" smtClean="0"/>
              <a:t> </a:t>
            </a:r>
            <a:r>
              <a:rPr lang="en-US" sz="1000" dirty="0" err="1" smtClean="0"/>
              <a:t>màn</a:t>
            </a:r>
            <a:r>
              <a:rPr lang="en-US" sz="1000" dirty="0" smtClean="0"/>
              <a:t> </a:t>
            </a:r>
            <a:r>
              <a:rPr lang="en-US" sz="1000" dirty="0" err="1" smtClean="0"/>
              <a:t>hình</a:t>
            </a:r>
            <a:r>
              <a:rPr lang="en-US" sz="1000" dirty="0" smtClean="0"/>
              <a:t>. </a:t>
            </a:r>
            <a:r>
              <a:rPr lang="en-US" sz="1000" dirty="0" err="1" smtClean="0"/>
              <a:t>Đặt</a:t>
            </a:r>
            <a:r>
              <a:rPr lang="en-US" sz="1000" dirty="0" smtClean="0"/>
              <a:t> </a:t>
            </a:r>
            <a:r>
              <a:rPr lang="en-US" sz="1000" dirty="0" err="1" smtClean="0"/>
              <a:t>những</a:t>
            </a:r>
            <a:r>
              <a:rPr lang="en-US" sz="1000" dirty="0" smtClean="0"/>
              <a:t> </a:t>
            </a:r>
            <a:r>
              <a:rPr lang="en-US" sz="1000" dirty="0" err="1" smtClean="0"/>
              <a:t>cái</a:t>
            </a:r>
            <a:r>
              <a:rPr lang="en-US" sz="1000" dirty="0" smtClean="0"/>
              <a:t> </a:t>
            </a:r>
            <a:r>
              <a:rPr lang="en-US" sz="1000" dirty="0" err="1" smtClean="0"/>
              <a:t>thường</a:t>
            </a:r>
            <a:r>
              <a:rPr lang="en-US" sz="1000" dirty="0" smtClean="0"/>
              <a:t> </a:t>
            </a:r>
            <a:r>
              <a:rPr lang="en-US" sz="1000" dirty="0" err="1" smtClean="0"/>
              <a:t>dùng</a:t>
            </a:r>
            <a:r>
              <a:rPr lang="en-US" sz="1000" dirty="0" smtClean="0"/>
              <a:t> </a:t>
            </a:r>
            <a:r>
              <a:rPr lang="en-US" sz="1000" dirty="0" err="1" smtClean="0"/>
              <a:t>nhất</a:t>
            </a:r>
            <a:r>
              <a:rPr lang="en-US" sz="1000" dirty="0" smtClean="0"/>
              <a:t> </a:t>
            </a:r>
            <a:r>
              <a:rPr lang="en-US" sz="1000" dirty="0" err="1" smtClean="0"/>
              <a:t>trước</a:t>
            </a:r>
            <a:r>
              <a:rPr lang="en-US" sz="1000" dirty="0" smtClean="0"/>
              <a:t> </a:t>
            </a:r>
            <a:r>
              <a:rPr lang="en-US" sz="1000" dirty="0" err="1" smtClean="0"/>
              <a:t>nhất</a:t>
            </a:r>
            <a:r>
              <a:rPr lang="en-US" sz="1000" dirty="0" smtClean="0"/>
              <a:t> ( </a:t>
            </a:r>
            <a:r>
              <a:rPr lang="en-US" sz="1000" dirty="0" err="1" smtClean="0"/>
              <a:t>trái</a:t>
            </a:r>
            <a:r>
              <a:rPr lang="en-US" sz="1000" dirty="0" smtClean="0"/>
              <a:t> </a:t>
            </a:r>
            <a:r>
              <a:rPr lang="en-US" sz="1000" dirty="0" err="1" smtClean="0"/>
              <a:t>nhất</a:t>
            </a:r>
            <a:r>
              <a:rPr lang="en-US" sz="1000" dirty="0" smtClean="0"/>
              <a:t> </a:t>
            </a:r>
            <a:r>
              <a:rPr lang="en-US" sz="1000" dirty="0" err="1" smtClean="0"/>
              <a:t>hoặc</a:t>
            </a:r>
            <a:r>
              <a:rPr lang="en-US" sz="1000" dirty="0" smtClean="0"/>
              <a:t> </a:t>
            </a:r>
            <a:r>
              <a:rPr lang="en-US" sz="1000" dirty="0" err="1" smtClean="0"/>
              <a:t>cao</a:t>
            </a:r>
            <a:r>
              <a:rPr lang="en-US" sz="1000" dirty="0" smtClean="0"/>
              <a:t> </a:t>
            </a:r>
            <a:r>
              <a:rPr lang="en-US" sz="1000" dirty="0" err="1" smtClean="0"/>
              <a:t>nhất</a:t>
            </a:r>
            <a:r>
              <a:rPr lang="en-US" sz="1000" dirty="0" smtClean="0"/>
              <a:t> )</a:t>
            </a:r>
          </a:p>
          <a:p>
            <a:pPr eaLnBrk="1" hangingPunct="1">
              <a:spcBef>
                <a:spcPct val="0"/>
              </a:spcBef>
            </a:pPr>
            <a:r>
              <a:rPr lang="en-US" sz="1000" dirty="0" err="1" smtClean="0"/>
              <a:t>Sử</a:t>
            </a:r>
            <a:r>
              <a:rPr lang="en-US" sz="1000" dirty="0" smtClean="0"/>
              <a:t> </a:t>
            </a:r>
            <a:r>
              <a:rPr lang="en-US" sz="1000" dirty="0" err="1" smtClean="0"/>
              <a:t>dụng</a:t>
            </a:r>
            <a:r>
              <a:rPr lang="en-US" sz="1000" dirty="0" smtClean="0"/>
              <a:t> </a:t>
            </a:r>
            <a:r>
              <a:rPr lang="en-US" sz="1000" dirty="0" err="1" smtClean="0"/>
              <a:t>tiêu</a:t>
            </a:r>
            <a:r>
              <a:rPr lang="en-US" sz="1000" dirty="0" smtClean="0"/>
              <a:t> </a:t>
            </a:r>
            <a:r>
              <a:rPr lang="en-US" sz="1000" dirty="0" err="1" smtClean="0"/>
              <a:t>đề</a:t>
            </a:r>
            <a:r>
              <a:rPr lang="en-US" sz="1000" dirty="0" smtClean="0"/>
              <a:t> </a:t>
            </a:r>
            <a:r>
              <a:rPr lang="en-US" sz="1000" dirty="0" err="1" smtClean="0"/>
              <a:t>có</a:t>
            </a:r>
            <a:r>
              <a:rPr lang="en-US" sz="1000" dirty="0" smtClean="0"/>
              <a:t> ý </a:t>
            </a:r>
            <a:r>
              <a:rPr lang="en-US" sz="1000" dirty="0" err="1" smtClean="0"/>
              <a:t>nghĩa</a:t>
            </a:r>
            <a:r>
              <a:rPr lang="en-US" sz="1000" dirty="0" smtClean="0"/>
              <a:t> </a:t>
            </a:r>
            <a:r>
              <a:rPr lang="en-US" sz="1000" dirty="0" err="1" smtClean="0"/>
              <a:t>trên</a:t>
            </a:r>
            <a:r>
              <a:rPr lang="en-US" sz="1000" dirty="0" smtClean="0"/>
              <a:t> </a:t>
            </a:r>
            <a:r>
              <a:rPr lang="en-US" sz="1000" dirty="0" err="1" smtClean="0"/>
              <a:t>các</a:t>
            </a:r>
            <a:r>
              <a:rPr lang="en-US" sz="1000" dirty="0" smtClean="0"/>
              <a:t>  command buttons. </a:t>
            </a:r>
            <a:r>
              <a:rPr lang="en-US" sz="1000" dirty="0" err="1" smtClean="0"/>
              <a:t>Đặt</a:t>
            </a:r>
            <a:r>
              <a:rPr lang="en-US" sz="1000" dirty="0" smtClean="0"/>
              <a:t> </a:t>
            </a:r>
            <a:r>
              <a:rPr lang="en-US" sz="1000" dirty="0" err="1" smtClean="0"/>
              <a:t>tiêu</a:t>
            </a:r>
            <a:r>
              <a:rPr lang="en-US" sz="1000" dirty="0" smtClean="0"/>
              <a:t> </a:t>
            </a:r>
            <a:r>
              <a:rPr lang="en-US" sz="1000" dirty="0" err="1" smtClean="0"/>
              <a:t>đề</a:t>
            </a:r>
            <a:r>
              <a:rPr lang="en-US" sz="1000" dirty="0" smtClean="0"/>
              <a:t> </a:t>
            </a:r>
            <a:r>
              <a:rPr lang="en-US" sz="1000" dirty="0" err="1" smtClean="0"/>
              <a:t>trên</a:t>
            </a:r>
            <a:r>
              <a:rPr lang="en-US" sz="1000" dirty="0" smtClean="0"/>
              <a:t> </a:t>
            </a:r>
            <a:r>
              <a:rPr lang="en-US" sz="1000" dirty="0" err="1" smtClean="0"/>
              <a:t>một</a:t>
            </a:r>
            <a:r>
              <a:rPr lang="en-US" sz="1000" dirty="0" smtClean="0"/>
              <a:t> </a:t>
            </a:r>
            <a:r>
              <a:rPr lang="en-US" sz="1000" dirty="0" err="1" smtClean="0"/>
              <a:t>dòng</a:t>
            </a:r>
            <a:r>
              <a:rPr lang="en-US" sz="1000" dirty="0" smtClean="0"/>
              <a:t> </a:t>
            </a:r>
            <a:r>
              <a:rPr lang="en-US" sz="1000" dirty="0" err="1" smtClean="0"/>
              <a:t>và</a:t>
            </a:r>
            <a:r>
              <a:rPr lang="en-US" sz="1000" dirty="0" smtClean="0"/>
              <a:t> </a:t>
            </a:r>
            <a:r>
              <a:rPr lang="en-US" sz="1000" dirty="0" err="1" smtClean="0"/>
              <a:t>tối</a:t>
            </a:r>
            <a:r>
              <a:rPr lang="en-US" sz="1000" dirty="0" smtClean="0"/>
              <a:t> </a:t>
            </a:r>
            <a:r>
              <a:rPr lang="en-US" sz="1000" dirty="0" err="1" smtClean="0"/>
              <a:t>đa</a:t>
            </a:r>
            <a:r>
              <a:rPr lang="en-US" sz="1000" dirty="0" smtClean="0"/>
              <a:t> </a:t>
            </a:r>
            <a:r>
              <a:rPr lang="en-US" sz="1000" dirty="0" err="1" smtClean="0"/>
              <a:t>không</a:t>
            </a:r>
            <a:r>
              <a:rPr lang="en-US" sz="1000" dirty="0" smtClean="0"/>
              <a:t> </a:t>
            </a:r>
            <a:r>
              <a:rPr lang="en-US" sz="1000" dirty="0" err="1" smtClean="0"/>
              <a:t>quá</a:t>
            </a:r>
            <a:r>
              <a:rPr lang="en-US" sz="1000" dirty="0" smtClean="0"/>
              <a:t> 3 </a:t>
            </a:r>
            <a:r>
              <a:rPr lang="en-US" sz="1000" dirty="0" err="1" smtClean="0"/>
              <a:t>từ</a:t>
            </a:r>
            <a:r>
              <a:rPr lang="en-US" sz="1000" dirty="0" smtClean="0"/>
              <a:t>. </a:t>
            </a:r>
            <a:r>
              <a:rPr lang="en-US" sz="1000" dirty="0" err="1" smtClean="0"/>
              <a:t>Viết</a:t>
            </a:r>
            <a:r>
              <a:rPr lang="en-US" sz="1000" dirty="0" smtClean="0"/>
              <a:t> </a:t>
            </a:r>
            <a:r>
              <a:rPr lang="en-US" sz="1000" dirty="0" err="1" smtClean="0"/>
              <a:t>hoa</a:t>
            </a:r>
            <a:r>
              <a:rPr lang="en-US" sz="1000" dirty="0" smtClean="0"/>
              <a:t> </a:t>
            </a:r>
            <a:r>
              <a:rPr lang="en-US" sz="1000" dirty="0" err="1" smtClean="0"/>
              <a:t>tất</a:t>
            </a:r>
            <a:r>
              <a:rPr lang="en-US" sz="1000" dirty="0" smtClean="0"/>
              <a:t> </a:t>
            </a:r>
            <a:r>
              <a:rPr lang="en-US" sz="1000" dirty="0" err="1" smtClean="0"/>
              <a:t>cả</a:t>
            </a:r>
            <a:r>
              <a:rPr lang="en-US" sz="1000" dirty="0" smtClean="0"/>
              <a:t> </a:t>
            </a:r>
            <a:r>
              <a:rPr lang="en-US" sz="1000" dirty="0" err="1" smtClean="0"/>
              <a:t>ký</a:t>
            </a:r>
            <a:r>
              <a:rPr lang="en-US" sz="1000" dirty="0" smtClean="0"/>
              <a:t> </a:t>
            </a:r>
            <a:r>
              <a:rPr lang="en-US" sz="1000" dirty="0" err="1" smtClean="0"/>
              <a:t>tự</a:t>
            </a:r>
            <a:r>
              <a:rPr lang="en-US" sz="1000" dirty="0" smtClean="0"/>
              <a:t> </a:t>
            </a:r>
            <a:r>
              <a:rPr lang="en-US" sz="1000" dirty="0" err="1" smtClean="0"/>
              <a:t>đầu</a:t>
            </a:r>
            <a:r>
              <a:rPr lang="en-US" sz="1000" dirty="0" smtClean="0"/>
              <a:t> </a:t>
            </a:r>
            <a:r>
              <a:rPr lang="en-US" sz="1000" dirty="0" err="1" smtClean="0"/>
              <a:t>tiên</a:t>
            </a:r>
            <a:r>
              <a:rPr lang="en-US" sz="1000" dirty="0" smtClean="0"/>
              <a:t> </a:t>
            </a:r>
            <a:r>
              <a:rPr lang="en-US" sz="1000" dirty="0" err="1" smtClean="0"/>
              <a:t>của</a:t>
            </a:r>
            <a:r>
              <a:rPr lang="en-US" sz="1000" dirty="0" smtClean="0"/>
              <a:t> </a:t>
            </a:r>
            <a:r>
              <a:rPr lang="en-US" sz="1000" dirty="0" err="1" smtClean="0"/>
              <a:t>các</a:t>
            </a:r>
            <a:r>
              <a:rPr lang="en-US" sz="1000" dirty="0" smtClean="0"/>
              <a:t> </a:t>
            </a:r>
            <a:r>
              <a:rPr lang="en-US" sz="1000" dirty="0" err="1" smtClean="0"/>
              <a:t>từ</a:t>
            </a:r>
            <a:r>
              <a:rPr lang="en-US" sz="1000" dirty="0" smtClean="0"/>
              <a:t>.</a:t>
            </a:r>
          </a:p>
          <a:p>
            <a:pPr eaLnBrk="1" hangingPunct="1">
              <a:spcBef>
                <a:spcPct val="0"/>
              </a:spcBef>
            </a:pPr>
            <a:r>
              <a:rPr lang="en-US" sz="1000" dirty="0" err="1" smtClean="0"/>
              <a:t>Gán</a:t>
            </a:r>
            <a:r>
              <a:rPr lang="en-US" sz="1000" dirty="0" smtClean="0"/>
              <a:t> </a:t>
            </a:r>
            <a:r>
              <a:rPr lang="en-US" sz="1000" dirty="0" err="1" smtClean="0"/>
              <a:t>nhãn</a:t>
            </a:r>
            <a:r>
              <a:rPr lang="en-US" sz="1000" dirty="0" smtClean="0"/>
              <a:t> </a:t>
            </a:r>
            <a:r>
              <a:rPr lang="en-US" sz="1000" dirty="0" err="1" smtClean="0"/>
              <a:t>cho</a:t>
            </a:r>
            <a:r>
              <a:rPr lang="en-US" sz="1000" dirty="0" smtClean="0"/>
              <a:t> </a:t>
            </a:r>
            <a:r>
              <a:rPr lang="en-US" sz="1000" dirty="0" err="1" smtClean="0"/>
              <a:t>mỗi</a:t>
            </a:r>
            <a:r>
              <a:rPr lang="en-US" sz="1000" dirty="0" smtClean="0"/>
              <a:t> control </a:t>
            </a:r>
            <a:r>
              <a:rPr lang="en-US" sz="1000" dirty="0" err="1" smtClean="0"/>
              <a:t>trên</a:t>
            </a:r>
            <a:r>
              <a:rPr lang="en-US" sz="1000" dirty="0" smtClean="0"/>
              <a:t> </a:t>
            </a:r>
            <a:r>
              <a:rPr lang="en-US" sz="1000" dirty="0" err="1" smtClean="0"/>
              <a:t>giao</a:t>
            </a:r>
            <a:r>
              <a:rPr lang="en-US" sz="1000" dirty="0" smtClean="0"/>
              <a:t> </a:t>
            </a:r>
            <a:r>
              <a:rPr lang="en-US" sz="1000" dirty="0" err="1" smtClean="0"/>
              <a:t>diện</a:t>
            </a:r>
            <a:r>
              <a:rPr lang="en-US" sz="1000" dirty="0" smtClean="0"/>
              <a:t>. </a:t>
            </a:r>
            <a:r>
              <a:rPr lang="en-US" sz="1000" dirty="0" err="1" smtClean="0"/>
              <a:t>Nhãn</a:t>
            </a:r>
            <a:r>
              <a:rPr lang="en-US" sz="1000" dirty="0" smtClean="0"/>
              <a:t> </a:t>
            </a:r>
            <a:r>
              <a:rPr lang="en-US" sz="1000" dirty="0" err="1" smtClean="0"/>
              <a:t>nên</a:t>
            </a:r>
            <a:r>
              <a:rPr lang="en-US" sz="1000" dirty="0" smtClean="0"/>
              <a:t> </a:t>
            </a:r>
            <a:r>
              <a:rPr lang="en-US" sz="1000" dirty="0" err="1" smtClean="0"/>
              <a:t>chỉ</a:t>
            </a:r>
            <a:r>
              <a:rPr lang="en-US" sz="1000" dirty="0" smtClean="0"/>
              <a:t> </a:t>
            </a:r>
            <a:r>
              <a:rPr lang="en-US" sz="1000" dirty="0" err="1" smtClean="0"/>
              <a:t>từ</a:t>
            </a:r>
            <a:r>
              <a:rPr lang="en-US" sz="1000" dirty="0" smtClean="0"/>
              <a:t> </a:t>
            </a:r>
            <a:r>
              <a:rPr lang="en-US" sz="1000" dirty="0" err="1" smtClean="0"/>
              <a:t>một</a:t>
            </a:r>
            <a:r>
              <a:rPr lang="en-US" sz="1000" dirty="0" smtClean="0"/>
              <a:t> </a:t>
            </a:r>
            <a:r>
              <a:rPr lang="en-US" sz="1000" dirty="0" err="1" smtClean="0"/>
              <a:t>đến</a:t>
            </a:r>
            <a:r>
              <a:rPr lang="en-US" sz="1000" dirty="0" smtClean="0"/>
              <a:t> </a:t>
            </a:r>
            <a:r>
              <a:rPr lang="en-US" sz="1000" dirty="0" err="1" smtClean="0"/>
              <a:t>tối</a:t>
            </a:r>
            <a:r>
              <a:rPr lang="en-US" sz="1000" dirty="0" smtClean="0"/>
              <a:t> </a:t>
            </a:r>
            <a:r>
              <a:rPr lang="en-US" sz="1000" dirty="0" err="1" smtClean="0"/>
              <a:t>đa</a:t>
            </a:r>
            <a:r>
              <a:rPr lang="en-US" sz="1000" dirty="0" smtClean="0"/>
              <a:t> </a:t>
            </a:r>
            <a:r>
              <a:rPr lang="en-US" sz="1000" dirty="0" err="1" smtClean="0"/>
              <a:t>ba</a:t>
            </a:r>
            <a:r>
              <a:rPr lang="en-US" sz="1000" dirty="0" smtClean="0"/>
              <a:t> </a:t>
            </a:r>
            <a:r>
              <a:rPr lang="en-US" sz="1000" dirty="0" err="1" smtClean="0"/>
              <a:t>từ</a:t>
            </a:r>
            <a:r>
              <a:rPr lang="en-US" sz="1000" dirty="0" smtClean="0"/>
              <a:t> </a:t>
            </a:r>
            <a:r>
              <a:rPr lang="en-US" sz="1000" dirty="0" err="1" smtClean="0"/>
              <a:t>và</a:t>
            </a:r>
            <a:r>
              <a:rPr lang="en-US" sz="1000" dirty="0" smtClean="0"/>
              <a:t> </a:t>
            </a:r>
            <a:r>
              <a:rPr lang="en-US" sz="1000" dirty="0" err="1" smtClean="0"/>
              <a:t>đặt</a:t>
            </a:r>
            <a:r>
              <a:rPr lang="en-US" sz="1000" dirty="0" smtClean="0"/>
              <a:t> </a:t>
            </a:r>
            <a:r>
              <a:rPr lang="en-US" sz="1000" dirty="0" err="1" smtClean="0"/>
              <a:t>trên</a:t>
            </a:r>
            <a:r>
              <a:rPr lang="en-US" sz="1000" dirty="0" smtClean="0"/>
              <a:t> 1 </a:t>
            </a:r>
            <a:r>
              <a:rPr lang="en-US" sz="1000" dirty="0" err="1" smtClean="0"/>
              <a:t>dòng</a:t>
            </a:r>
            <a:r>
              <a:rPr lang="en-US" sz="1000" dirty="0" smtClean="0"/>
              <a:t>. </a:t>
            </a:r>
            <a:r>
              <a:rPr lang="en-US" sz="1000" dirty="0" err="1" smtClean="0"/>
              <a:t>Canh</a:t>
            </a:r>
            <a:r>
              <a:rPr lang="en-US" sz="1000" dirty="0" smtClean="0"/>
              <a:t> </a:t>
            </a:r>
            <a:r>
              <a:rPr lang="en-US" sz="1000" dirty="0" err="1" smtClean="0"/>
              <a:t>lề</a:t>
            </a:r>
            <a:r>
              <a:rPr lang="en-US" sz="1000" dirty="0" smtClean="0"/>
              <a:t> </a:t>
            </a:r>
            <a:r>
              <a:rPr lang="en-US" sz="1000" dirty="0" err="1" smtClean="0"/>
              <a:t>trái</a:t>
            </a:r>
            <a:r>
              <a:rPr lang="en-US" sz="1000" dirty="0" smtClean="0"/>
              <a:t> </a:t>
            </a:r>
            <a:r>
              <a:rPr lang="en-US" sz="1000" dirty="0" err="1" smtClean="0"/>
              <a:t>tất</a:t>
            </a:r>
            <a:r>
              <a:rPr lang="en-US" sz="1000" dirty="0" smtClean="0"/>
              <a:t> </a:t>
            </a:r>
            <a:r>
              <a:rPr lang="en-US" sz="1000" dirty="0" err="1" smtClean="0"/>
              <a:t>cả</a:t>
            </a:r>
            <a:r>
              <a:rPr lang="en-US" sz="1000" dirty="0" smtClean="0"/>
              <a:t> </a:t>
            </a:r>
            <a:r>
              <a:rPr lang="en-US" sz="1000" dirty="0" err="1" smtClean="0"/>
              <a:t>các</a:t>
            </a:r>
            <a:r>
              <a:rPr lang="en-US" sz="1000" dirty="0" smtClean="0"/>
              <a:t> </a:t>
            </a:r>
            <a:r>
              <a:rPr lang="en-US" sz="1000" dirty="0" err="1" smtClean="0"/>
              <a:t>nhãn</a:t>
            </a:r>
            <a:r>
              <a:rPr lang="en-US" sz="1000" dirty="0" smtClean="0"/>
              <a:t> </a:t>
            </a:r>
            <a:r>
              <a:rPr lang="en-US" sz="1000" dirty="0" err="1" smtClean="0"/>
              <a:t>và</a:t>
            </a:r>
            <a:r>
              <a:rPr lang="en-US" sz="1000" dirty="0" smtClean="0"/>
              <a:t> </a:t>
            </a:r>
            <a:r>
              <a:rPr lang="en-US" sz="1000" dirty="0" err="1" smtClean="0"/>
              <a:t>vị</a:t>
            </a:r>
            <a:r>
              <a:rPr lang="en-US" sz="1000" dirty="0" smtClean="0"/>
              <a:t> </a:t>
            </a:r>
            <a:r>
              <a:rPr lang="en-US" sz="1000" dirty="0" err="1" smtClean="0"/>
              <a:t>trí</a:t>
            </a:r>
            <a:r>
              <a:rPr lang="en-US" sz="1000" dirty="0" smtClean="0"/>
              <a:t> </a:t>
            </a:r>
            <a:r>
              <a:rPr lang="en-US" sz="1000" dirty="0" err="1" smtClean="0"/>
              <a:t>mỗi</a:t>
            </a:r>
            <a:r>
              <a:rPr lang="en-US" sz="1000" dirty="0" smtClean="0"/>
              <a:t> </a:t>
            </a:r>
            <a:r>
              <a:rPr lang="en-US" sz="1000" dirty="0" err="1" smtClean="0"/>
              <a:t>nhãn</a:t>
            </a:r>
            <a:r>
              <a:rPr lang="en-US" sz="1000" dirty="0" smtClean="0"/>
              <a:t> </a:t>
            </a:r>
            <a:r>
              <a:rPr lang="en-US" sz="1000" dirty="0" err="1" smtClean="0"/>
              <a:t>thì</a:t>
            </a:r>
            <a:r>
              <a:rPr lang="en-US" sz="1000" dirty="0" smtClean="0"/>
              <a:t> </a:t>
            </a:r>
            <a:r>
              <a:rPr lang="en-US" sz="1000" dirty="0" err="1" smtClean="0"/>
              <a:t>bên</a:t>
            </a:r>
            <a:r>
              <a:rPr lang="en-US" sz="1000" dirty="0" smtClean="0"/>
              <a:t> </a:t>
            </a:r>
            <a:r>
              <a:rPr lang="en-US" sz="1000" dirty="0" err="1" smtClean="0"/>
              <a:t>trái</a:t>
            </a:r>
            <a:r>
              <a:rPr lang="en-US" sz="1000" dirty="0" smtClean="0"/>
              <a:t> </a:t>
            </a:r>
            <a:r>
              <a:rPr lang="en-US" sz="1000" dirty="0" err="1" smtClean="0"/>
              <a:t>hoặc</a:t>
            </a:r>
            <a:r>
              <a:rPr lang="en-US" sz="1000" dirty="0" smtClean="0"/>
              <a:t> ở </a:t>
            </a:r>
            <a:r>
              <a:rPr lang="en-US" sz="1000" dirty="0" err="1" smtClean="0"/>
              <a:t>bên</a:t>
            </a:r>
            <a:r>
              <a:rPr lang="en-US" sz="1000" dirty="0" smtClean="0"/>
              <a:t> </a:t>
            </a:r>
            <a:r>
              <a:rPr lang="en-US" sz="1000" dirty="0" err="1" smtClean="0"/>
              <a:t>trên</a:t>
            </a:r>
            <a:r>
              <a:rPr lang="en-US" sz="1000" dirty="0" smtClean="0"/>
              <a:t> control </a:t>
            </a:r>
            <a:r>
              <a:rPr lang="en-US" sz="1000" dirty="0" err="1" smtClean="0"/>
              <a:t>tương</a:t>
            </a:r>
            <a:r>
              <a:rPr lang="en-US" sz="1000" dirty="0" smtClean="0"/>
              <a:t> </a:t>
            </a:r>
            <a:r>
              <a:rPr lang="en-US" sz="1000" dirty="0" err="1" smtClean="0"/>
              <a:t>ứng</a:t>
            </a:r>
            <a:r>
              <a:rPr lang="en-US" sz="1000" dirty="0" smtClean="0"/>
              <a:t>. ( </a:t>
            </a:r>
            <a:r>
              <a:rPr lang="en-US" sz="1000" dirty="0" err="1" smtClean="0"/>
              <a:t>không</a:t>
            </a:r>
            <a:r>
              <a:rPr lang="en-US" sz="1000" dirty="0" smtClean="0"/>
              <a:t> </a:t>
            </a:r>
            <a:r>
              <a:rPr lang="en-US" sz="1000" dirty="0" err="1" smtClean="0"/>
              <a:t>áp</a:t>
            </a:r>
            <a:r>
              <a:rPr lang="en-US" sz="1000" dirty="0" smtClean="0"/>
              <a:t> </a:t>
            </a:r>
            <a:r>
              <a:rPr lang="en-US" sz="1000" dirty="0" err="1" smtClean="0"/>
              <a:t>dụng</a:t>
            </a:r>
            <a:r>
              <a:rPr lang="en-US" sz="1000" dirty="0" smtClean="0"/>
              <a:t> </a:t>
            </a:r>
            <a:r>
              <a:rPr lang="en-US" sz="1000" dirty="0" err="1" smtClean="0"/>
              <a:t>cho</a:t>
            </a:r>
            <a:r>
              <a:rPr lang="en-US" sz="1000" dirty="0" smtClean="0"/>
              <a:t> command buttons).</a:t>
            </a:r>
          </a:p>
          <a:p>
            <a:pPr eaLnBrk="1" hangingPunct="1">
              <a:spcBef>
                <a:spcPct val="0"/>
              </a:spcBef>
            </a:pPr>
            <a:r>
              <a:rPr lang="en-US" sz="1000" dirty="0" err="1" smtClean="0"/>
              <a:t>Canh</a:t>
            </a:r>
            <a:r>
              <a:rPr lang="en-US" sz="1000" dirty="0" smtClean="0"/>
              <a:t> </a:t>
            </a:r>
            <a:r>
              <a:rPr lang="en-US" sz="1000" dirty="0" err="1" smtClean="0"/>
              <a:t>lề</a:t>
            </a:r>
            <a:r>
              <a:rPr lang="en-US" sz="1000" dirty="0" smtClean="0"/>
              <a:t> </a:t>
            </a:r>
            <a:r>
              <a:rPr lang="en-US" sz="1000" dirty="0" err="1" smtClean="0"/>
              <a:t>các</a:t>
            </a:r>
            <a:r>
              <a:rPr lang="en-US" sz="1000" dirty="0" smtClean="0"/>
              <a:t> </a:t>
            </a:r>
            <a:r>
              <a:rPr lang="en-US" sz="1000" dirty="0" err="1" smtClean="0"/>
              <a:t>nhãn</a:t>
            </a:r>
            <a:r>
              <a:rPr lang="en-US" sz="1000" dirty="0" smtClean="0"/>
              <a:t> </a:t>
            </a:r>
            <a:r>
              <a:rPr lang="en-US" sz="1000" dirty="0" err="1" smtClean="0"/>
              <a:t>và</a:t>
            </a:r>
            <a:r>
              <a:rPr lang="en-US" sz="1000" dirty="0" smtClean="0"/>
              <a:t> control </a:t>
            </a:r>
            <a:r>
              <a:rPr lang="en-US" sz="1000" dirty="0" err="1" smtClean="0"/>
              <a:t>trên</a:t>
            </a:r>
            <a:r>
              <a:rPr lang="en-US" sz="1000" dirty="0" smtClean="0"/>
              <a:t> </a:t>
            </a:r>
            <a:r>
              <a:rPr lang="en-US" sz="1000" dirty="0" err="1" smtClean="0"/>
              <a:t>giao</a:t>
            </a:r>
            <a:r>
              <a:rPr lang="en-US" sz="1000" dirty="0" smtClean="0"/>
              <a:t> </a:t>
            </a:r>
            <a:r>
              <a:rPr lang="en-US" sz="1000" dirty="0" err="1" smtClean="0"/>
              <a:t>diện</a:t>
            </a:r>
            <a:r>
              <a:rPr lang="en-US" sz="1000" dirty="0" smtClean="0"/>
              <a:t> </a:t>
            </a:r>
            <a:r>
              <a:rPr lang="en-US" sz="1000" dirty="0" err="1" smtClean="0"/>
              <a:t>để</a:t>
            </a:r>
            <a:r>
              <a:rPr lang="en-US" sz="1000" dirty="0" smtClean="0"/>
              <a:t> </a:t>
            </a:r>
            <a:r>
              <a:rPr lang="en-US" sz="1000" dirty="0" err="1" smtClean="0"/>
              <a:t>tối</a:t>
            </a:r>
            <a:r>
              <a:rPr lang="en-US" sz="1000" dirty="0" smtClean="0"/>
              <a:t> </a:t>
            </a:r>
            <a:r>
              <a:rPr lang="en-US" sz="1000" dirty="0" err="1" smtClean="0"/>
              <a:t>thiểu</a:t>
            </a:r>
            <a:r>
              <a:rPr lang="en-US" sz="1000" dirty="0" smtClean="0"/>
              <a:t> </a:t>
            </a:r>
            <a:r>
              <a:rPr lang="en-US" sz="1000" dirty="0" err="1" smtClean="0"/>
              <a:t>hóa</a:t>
            </a:r>
            <a:r>
              <a:rPr lang="en-US" sz="1000" dirty="0" smtClean="0"/>
              <a:t> </a:t>
            </a:r>
            <a:r>
              <a:rPr lang="en-US" sz="1000" dirty="0" err="1" smtClean="0"/>
              <a:t>số</a:t>
            </a:r>
            <a:r>
              <a:rPr lang="en-US" sz="1000" dirty="0" smtClean="0"/>
              <a:t> </a:t>
            </a:r>
            <a:r>
              <a:rPr lang="en-US" sz="1000" dirty="0" err="1" smtClean="0"/>
              <a:t>lề</a:t>
            </a:r>
            <a:r>
              <a:rPr lang="en-US" sz="1000" dirty="0" smtClean="0"/>
              <a:t> </a:t>
            </a:r>
            <a:r>
              <a:rPr lang="en-US" sz="1000" dirty="0" err="1" smtClean="0"/>
              <a:t>khác</a:t>
            </a:r>
            <a:r>
              <a:rPr lang="en-US" sz="1000" dirty="0" smtClean="0"/>
              <a:t> </a:t>
            </a:r>
            <a:r>
              <a:rPr lang="en-US" sz="1000" dirty="0" err="1" smtClean="0"/>
              <a:t>nhau</a:t>
            </a:r>
            <a:r>
              <a:rPr lang="en-US" sz="1000" dirty="0" smtClean="0"/>
              <a:t> ( different margin)</a:t>
            </a:r>
          </a:p>
          <a:p>
            <a:pPr eaLnBrk="1" hangingPunct="1">
              <a:spcBef>
                <a:spcPct val="0"/>
              </a:spcBef>
            </a:pPr>
            <a:endParaRPr lang="en-US" dirty="0" smtClean="0"/>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1FF34AE-EBE3-46F7-B80A-23E6B705066F}" type="slidenum">
              <a:rPr lang="en-US" smtClean="0"/>
              <a:pPr/>
              <a:t>9</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Màu đỏ là không hợp lý ( các field có liên quan nên được gom nhóm lại )</a:t>
            </a:r>
          </a:p>
          <a:p>
            <a:pPr eaLnBrk="1" hangingPunct="1">
              <a:spcBef>
                <a:spcPct val="0"/>
              </a:spcBef>
            </a:pPr>
            <a:r>
              <a:rPr lang="en-US" smtClean="0"/>
              <a:t>5 và 6 là ví dụ về viết hoa các ký tự đầu tiên cho caption và chỉ nên có từ 1 đến 3 từ.</a:t>
            </a:r>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1E09756-0DAF-4ED9-AAD6-12EB4A7BD967}" type="slidenum">
              <a:rPr lang="en-US" smtClean="0"/>
              <a:pPr/>
              <a:t>11</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err="1" smtClean="0"/>
              <a:t>Đảm</a:t>
            </a:r>
            <a:r>
              <a:rPr lang="en-US" dirty="0" smtClean="0"/>
              <a:t> </a:t>
            </a:r>
            <a:r>
              <a:rPr lang="en-US" dirty="0" err="1" smtClean="0"/>
              <a:t>bảo</a:t>
            </a:r>
            <a:r>
              <a:rPr lang="en-US" dirty="0" smtClean="0"/>
              <a:t> </a:t>
            </a:r>
            <a:r>
              <a:rPr lang="en-US" dirty="0" err="1" smtClean="0"/>
              <a:t>một</a:t>
            </a:r>
            <a:r>
              <a:rPr lang="en-US" dirty="0" smtClean="0"/>
              <a:t> </a:t>
            </a:r>
            <a:r>
              <a:rPr lang="en-US" dirty="0" err="1" smtClean="0"/>
              <a:t>lề</a:t>
            </a:r>
            <a:r>
              <a:rPr lang="en-US" dirty="0" smtClean="0"/>
              <a:t> </a:t>
            </a:r>
            <a:r>
              <a:rPr lang="en-US" dirty="0" err="1" smtClean="0"/>
              <a:t>nhất</a:t>
            </a:r>
            <a:r>
              <a:rPr lang="en-US" dirty="0" smtClean="0"/>
              <a:t> </a:t>
            </a:r>
            <a:r>
              <a:rPr lang="en-US" dirty="0" err="1" smtClean="0"/>
              <a:t>quán</a:t>
            </a:r>
            <a:r>
              <a:rPr lang="en-US" dirty="0" smtClean="0"/>
              <a:t> </a:t>
            </a:r>
            <a:r>
              <a:rPr lang="en-US" dirty="0" err="1" smtClean="0"/>
              <a:t>từ</a:t>
            </a:r>
            <a:r>
              <a:rPr lang="en-US" dirty="0" smtClean="0"/>
              <a:t> 2 </a:t>
            </a:r>
            <a:r>
              <a:rPr lang="en-US" dirty="0" err="1" smtClean="0"/>
              <a:t>hoặc</a:t>
            </a:r>
            <a:r>
              <a:rPr lang="en-US" dirty="0" smtClean="0"/>
              <a:t> 3  </a:t>
            </a:r>
            <a:r>
              <a:rPr lang="en-US" dirty="0" err="1" smtClean="0"/>
              <a:t>dấu</a:t>
            </a:r>
            <a:r>
              <a:rPr lang="en-US" dirty="0" smtClean="0"/>
              <a:t> . </a:t>
            </a:r>
            <a:r>
              <a:rPr lang="en-US" dirty="0" err="1" smtClean="0"/>
              <a:t>cho</a:t>
            </a:r>
            <a:r>
              <a:rPr lang="en-US" dirty="0" smtClean="0"/>
              <a:t> </a:t>
            </a:r>
            <a:r>
              <a:rPr lang="en-US" dirty="0" err="1" smtClean="0"/>
              <a:t>tất</a:t>
            </a:r>
            <a:r>
              <a:rPr lang="en-US" dirty="0" smtClean="0"/>
              <a:t> </a:t>
            </a:r>
            <a:r>
              <a:rPr lang="en-US" dirty="0" err="1" smtClean="0"/>
              <a:t>cả</a:t>
            </a:r>
            <a:r>
              <a:rPr lang="en-US" dirty="0" smtClean="0"/>
              <a:t> </a:t>
            </a:r>
            <a:r>
              <a:rPr lang="en-US" dirty="0" err="1" smtClean="0"/>
              <a:t>các</a:t>
            </a:r>
            <a:r>
              <a:rPr lang="en-US" dirty="0" smtClean="0"/>
              <a:t> </a:t>
            </a:r>
            <a:r>
              <a:rPr lang="en-US" dirty="0" err="1" smtClean="0"/>
              <a:t>cạnh</a:t>
            </a:r>
            <a:r>
              <a:rPr lang="en-US" dirty="0" smtClean="0"/>
              <a:t> </a:t>
            </a:r>
            <a:r>
              <a:rPr lang="en-US" dirty="0" err="1" smtClean="0"/>
              <a:t>của</a:t>
            </a:r>
            <a:r>
              <a:rPr lang="en-US" dirty="0" smtClean="0"/>
              <a:t> form</a:t>
            </a:r>
          </a:p>
          <a:p>
            <a:pPr eaLnBrk="1" hangingPunct="1">
              <a:spcBef>
                <a:spcPct val="0"/>
              </a:spcBef>
            </a:pPr>
            <a:r>
              <a:rPr lang="en-US" dirty="0" err="1" smtClean="0"/>
              <a:t>Chỉ</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hình</a:t>
            </a:r>
            <a:r>
              <a:rPr lang="en-US" dirty="0" smtClean="0"/>
              <a:t> </a:t>
            </a:r>
            <a:r>
              <a:rPr lang="en-US" dirty="0" err="1" smtClean="0"/>
              <a:t>ảnh</a:t>
            </a:r>
            <a:r>
              <a:rPr lang="en-US" dirty="0" smtClean="0"/>
              <a:t> </a:t>
            </a:r>
            <a:r>
              <a:rPr lang="en-US" dirty="0" err="1" smtClean="0"/>
              <a:t>khi</a:t>
            </a:r>
            <a:r>
              <a:rPr lang="en-US" dirty="0" smtClean="0"/>
              <a:t> </a:t>
            </a:r>
            <a:r>
              <a:rPr lang="en-US" dirty="0" err="1" smtClean="0"/>
              <a:t>thật</a:t>
            </a:r>
            <a:r>
              <a:rPr lang="en-US" dirty="0" smtClean="0"/>
              <a:t> </a:t>
            </a:r>
            <a:r>
              <a:rPr lang="en-US" dirty="0" err="1" smtClean="0"/>
              <a:t>cần</a:t>
            </a:r>
            <a:r>
              <a:rPr lang="en-US" dirty="0" smtClean="0"/>
              <a:t> </a:t>
            </a:r>
            <a:r>
              <a:rPr lang="en-US" dirty="0" err="1" smtClean="0"/>
              <a:t>thiết</a:t>
            </a:r>
            <a:r>
              <a:rPr lang="en-US" dirty="0" smtClean="0"/>
              <a:t>. </a:t>
            </a:r>
            <a:r>
              <a:rPr lang="en-US" dirty="0" err="1" smtClean="0"/>
              <a:t>Nếu</a:t>
            </a:r>
            <a:r>
              <a:rPr lang="en-US" dirty="0" smtClean="0"/>
              <a:t> </a:t>
            </a:r>
            <a:r>
              <a:rPr lang="en-US" dirty="0" err="1" smtClean="0"/>
              <a:t>hình</a:t>
            </a:r>
            <a:r>
              <a:rPr lang="en-US" dirty="0" smtClean="0"/>
              <a:t> </a:t>
            </a:r>
            <a:r>
              <a:rPr lang="en-US" dirty="0" err="1" smtClean="0"/>
              <a:t>ảnh</a:t>
            </a:r>
            <a:r>
              <a:rPr lang="en-US" dirty="0" smtClean="0"/>
              <a:t> </a:t>
            </a:r>
            <a:r>
              <a:rPr lang="en-US" dirty="0" err="1" smtClean="0"/>
              <a:t>chỉ</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để</a:t>
            </a:r>
            <a:r>
              <a:rPr lang="en-US" dirty="0" smtClean="0"/>
              <a:t> </a:t>
            </a:r>
            <a:r>
              <a:rPr lang="en-US" dirty="0" err="1" smtClean="0"/>
              <a:t>làm</a:t>
            </a:r>
            <a:r>
              <a:rPr lang="en-US" dirty="0" smtClean="0"/>
              <a:t> </a:t>
            </a:r>
            <a:r>
              <a:rPr lang="en-US" dirty="0" err="1" smtClean="0"/>
              <a:t>đẹp</a:t>
            </a:r>
            <a:r>
              <a:rPr lang="en-US" dirty="0" smtClean="0"/>
              <a:t> </a:t>
            </a:r>
            <a:r>
              <a:rPr lang="en-US" dirty="0" err="1" smtClean="0"/>
              <a:t>thì</a:t>
            </a:r>
            <a:r>
              <a:rPr lang="en-US" dirty="0" smtClean="0"/>
              <a:t> </a:t>
            </a:r>
            <a:r>
              <a:rPr lang="en-US" dirty="0" err="1" smtClean="0"/>
              <a:t>nên</a:t>
            </a:r>
            <a:r>
              <a:rPr lang="en-US" dirty="0" smtClean="0"/>
              <a:t> </a:t>
            </a:r>
            <a:r>
              <a:rPr lang="en-US" dirty="0" err="1" smtClean="0"/>
              <a:t>dùng</a:t>
            </a:r>
            <a:r>
              <a:rPr lang="en-US" dirty="0" smtClean="0"/>
              <a:t> </a:t>
            </a:r>
            <a:r>
              <a:rPr lang="en-US" dirty="0" err="1" smtClean="0"/>
              <a:t>một</a:t>
            </a:r>
            <a:r>
              <a:rPr lang="en-US" dirty="0" smtClean="0"/>
              <a:t> </a:t>
            </a:r>
            <a:r>
              <a:rPr lang="en-US" dirty="0" err="1" smtClean="0"/>
              <a:t>ảnh</a:t>
            </a:r>
            <a:r>
              <a:rPr lang="en-US" dirty="0" smtClean="0"/>
              <a:t> </a:t>
            </a:r>
            <a:r>
              <a:rPr lang="en-US" dirty="0" err="1" smtClean="0"/>
              <a:t>nhỏ</a:t>
            </a:r>
            <a:r>
              <a:rPr lang="en-US" dirty="0" smtClean="0"/>
              <a:t> </a:t>
            </a:r>
            <a:r>
              <a:rPr lang="en-US" dirty="0" err="1" smtClean="0"/>
              <a:t>và</a:t>
            </a:r>
            <a:r>
              <a:rPr lang="en-US" dirty="0" smtClean="0"/>
              <a:t> </a:t>
            </a:r>
            <a:r>
              <a:rPr lang="en-US" dirty="0" err="1" smtClean="0"/>
              <a:t>đặt</a:t>
            </a:r>
            <a:r>
              <a:rPr lang="en-US" dirty="0" smtClean="0"/>
              <a:t> </a:t>
            </a:r>
            <a:r>
              <a:rPr lang="en-US" dirty="0" err="1" smtClean="0"/>
              <a:t>nó</a:t>
            </a:r>
            <a:r>
              <a:rPr lang="en-US" dirty="0" smtClean="0"/>
              <a:t> ở </a:t>
            </a:r>
            <a:r>
              <a:rPr lang="en-US" dirty="0" err="1" smtClean="0"/>
              <a:t>vị</a:t>
            </a:r>
            <a:r>
              <a:rPr lang="en-US" dirty="0" smtClean="0"/>
              <a:t> </a:t>
            </a:r>
            <a:r>
              <a:rPr lang="en-US" dirty="0" err="1" smtClean="0"/>
              <a:t>trí</a:t>
            </a:r>
            <a:r>
              <a:rPr lang="en-US" dirty="0" smtClean="0"/>
              <a:t> </a:t>
            </a:r>
            <a:r>
              <a:rPr lang="en-US" dirty="0" err="1" smtClean="0"/>
              <a:t>mà</a:t>
            </a:r>
            <a:r>
              <a:rPr lang="en-US" dirty="0" smtClean="0"/>
              <a:t> </a:t>
            </a:r>
            <a:r>
              <a:rPr lang="en-US" dirty="0" err="1" smtClean="0"/>
              <a:t>không</a:t>
            </a:r>
            <a:r>
              <a:rPr lang="en-US" dirty="0" smtClean="0"/>
              <a:t> </a:t>
            </a:r>
            <a:r>
              <a:rPr lang="en-US" dirty="0" err="1" smtClean="0"/>
              <a:t>làm</a:t>
            </a:r>
            <a:r>
              <a:rPr lang="en-US" dirty="0" smtClean="0"/>
              <a:t> </a:t>
            </a:r>
            <a:r>
              <a:rPr lang="en-US" dirty="0" err="1" smtClean="0"/>
              <a:t>bối</a:t>
            </a:r>
            <a:r>
              <a:rPr lang="en-US" dirty="0" smtClean="0"/>
              <a:t> </a:t>
            </a:r>
            <a:r>
              <a:rPr lang="en-US" dirty="0" err="1" smtClean="0"/>
              <a:t>rối</a:t>
            </a:r>
            <a:r>
              <a:rPr lang="en-US" dirty="0" smtClean="0"/>
              <a:t>, </a:t>
            </a:r>
            <a:r>
              <a:rPr lang="en-US" dirty="0" err="1" smtClean="0"/>
              <a:t>sao</a:t>
            </a:r>
            <a:r>
              <a:rPr lang="en-US" dirty="0" smtClean="0"/>
              <a:t> </a:t>
            </a:r>
            <a:r>
              <a:rPr lang="en-US" dirty="0" err="1" smtClean="0"/>
              <a:t>lãng</a:t>
            </a:r>
            <a:r>
              <a:rPr lang="en-US" dirty="0" smtClean="0"/>
              <a:t> </a:t>
            </a:r>
            <a:r>
              <a:rPr lang="en-US" dirty="0" err="1" smtClean="0"/>
              <a:t>người</a:t>
            </a:r>
            <a:r>
              <a:rPr lang="en-US" dirty="0" smtClean="0"/>
              <a:t> </a:t>
            </a:r>
            <a:r>
              <a:rPr lang="en-US" dirty="0" err="1" smtClean="0"/>
              <a:t>sử</a:t>
            </a:r>
            <a:r>
              <a:rPr lang="en-US" dirty="0" smtClean="0"/>
              <a:t> </a:t>
            </a:r>
            <a:r>
              <a:rPr lang="en-US" dirty="0" err="1" smtClean="0"/>
              <a:t>dụng</a:t>
            </a:r>
            <a:r>
              <a:rPr lang="en-US" dirty="0" smtClean="0"/>
              <a:t>. ( </a:t>
            </a:r>
            <a:r>
              <a:rPr lang="en-US" dirty="0" err="1" smtClean="0"/>
              <a:t>vì</a:t>
            </a:r>
            <a:r>
              <a:rPr lang="en-US" dirty="0" smtClean="0"/>
              <a:t> </a:t>
            </a:r>
            <a:r>
              <a:rPr lang="en-US" dirty="0" err="1" smtClean="0"/>
              <a:t>mắt</a:t>
            </a:r>
            <a:r>
              <a:rPr lang="en-US" dirty="0" smtClean="0"/>
              <a:t> con </a:t>
            </a:r>
            <a:r>
              <a:rPr lang="en-US" dirty="0" err="1" smtClean="0"/>
              <a:t>người</a:t>
            </a:r>
            <a:r>
              <a:rPr lang="en-US" dirty="0" smtClean="0"/>
              <a:t> </a:t>
            </a:r>
            <a:r>
              <a:rPr lang="en-US" dirty="0" err="1" smtClean="0"/>
              <a:t>bị</a:t>
            </a:r>
            <a:r>
              <a:rPr lang="en-US" dirty="0" smtClean="0"/>
              <a:t> </a:t>
            </a:r>
            <a:r>
              <a:rPr lang="en-US" dirty="0" err="1" smtClean="0"/>
              <a:t>thu</a:t>
            </a:r>
            <a:r>
              <a:rPr lang="en-US" dirty="0" smtClean="0"/>
              <a:t> </a:t>
            </a:r>
            <a:r>
              <a:rPr lang="en-US" dirty="0" err="1" smtClean="0"/>
              <a:t>hút</a:t>
            </a:r>
            <a:r>
              <a:rPr lang="en-US" dirty="0" smtClean="0"/>
              <a:t> </a:t>
            </a:r>
            <a:r>
              <a:rPr lang="en-US" dirty="0" err="1" smtClean="0"/>
              <a:t>bởi</a:t>
            </a:r>
            <a:r>
              <a:rPr lang="en-US" dirty="0" smtClean="0"/>
              <a:t> </a:t>
            </a:r>
            <a:r>
              <a:rPr lang="en-US" dirty="0" err="1" smtClean="0"/>
              <a:t>hình</a:t>
            </a:r>
            <a:r>
              <a:rPr lang="en-US" dirty="0" smtClean="0"/>
              <a:t> </a:t>
            </a:r>
            <a:r>
              <a:rPr lang="en-US" dirty="0" err="1" smtClean="0"/>
              <a:t>ảnh</a:t>
            </a:r>
            <a:r>
              <a:rPr lang="en-US" dirty="0" smtClean="0"/>
              <a:t> </a:t>
            </a:r>
            <a:r>
              <a:rPr lang="en-US" dirty="0" err="1" smtClean="0"/>
              <a:t>trước</a:t>
            </a:r>
            <a:r>
              <a:rPr lang="en-US" dirty="0" smtClean="0"/>
              <a:t> </a:t>
            </a:r>
            <a:r>
              <a:rPr lang="en-US" dirty="0" err="1" smtClean="0"/>
              <a:t>văn</a:t>
            </a:r>
            <a:r>
              <a:rPr lang="en-US" dirty="0" smtClean="0"/>
              <a:t> </a:t>
            </a:r>
            <a:r>
              <a:rPr lang="en-US" dirty="0" err="1" smtClean="0"/>
              <a:t>bản</a:t>
            </a:r>
            <a:r>
              <a:rPr lang="en-US" dirty="0" smtClean="0"/>
              <a:t> )</a:t>
            </a:r>
          </a:p>
          <a:p>
            <a:pPr eaLnBrk="1" hangingPunct="1">
              <a:spcBef>
                <a:spcPct val="0"/>
              </a:spcBef>
            </a:pPr>
            <a:endParaRPr lang="en-US" dirty="0" smtClean="0"/>
          </a:p>
        </p:txBody>
      </p:sp>
      <p:sp>
        <p:nvSpPr>
          <p:cNvPr id="665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4B8E015-279F-407F-8560-F4F42E243291}" type="slidenum">
              <a:rPr lang="en-US" smtClean="0"/>
              <a:pPr/>
              <a:t>13</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Sử dụng các font 8, 10 hoặc 12 điểm cho các phần tử trên giao diện</a:t>
            </a:r>
          </a:p>
          <a:p>
            <a:pPr eaLnBrk="1" hangingPunct="1">
              <a:spcBef>
                <a:spcPct val="0"/>
              </a:spcBef>
            </a:pPr>
            <a:r>
              <a:rPr lang="en-US" smtClean="0"/>
              <a:t>Hạn chế số lượng font size khác nhau và thường dùng 1 hoặc 2 font size</a:t>
            </a:r>
          </a:p>
          <a:p>
            <a:pPr eaLnBrk="1" hangingPunct="1">
              <a:spcBef>
                <a:spcPct val="0"/>
              </a:spcBef>
            </a:pPr>
            <a:r>
              <a:rPr lang="en-US" smtClean="0"/>
              <a:t>Sử dụng font Sans serif cho văn bản trên giao diện ( tùy ngôn ngữ )</a:t>
            </a:r>
          </a:p>
          <a:p>
            <a:pPr eaLnBrk="1" hangingPunct="1">
              <a:spcBef>
                <a:spcPct val="0"/>
              </a:spcBef>
            </a:pPr>
            <a:r>
              <a:rPr lang="en-US" smtClean="0"/>
              <a:t>Chỉ sử dụng một loại font cho tất cả các văn bản trên giao diện</a:t>
            </a:r>
          </a:p>
          <a:p>
            <a:pPr eaLnBrk="1" hangingPunct="1">
              <a:spcBef>
                <a:spcPct val="0"/>
              </a:spcBef>
            </a:pPr>
            <a:r>
              <a:rPr lang="en-US" smtClean="0"/>
              <a:t>Tránh sử dụng kiểu in nghiêng hoặc gạch dưới bởi vì cả hai làm văn bản khó đọc.</a:t>
            </a:r>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D67D56C-B64C-4A29-A3E2-A60DBBC49F80}" type="slidenum">
              <a:rPr lang="en-US" smtClean="0"/>
              <a:pPr/>
              <a:t>17</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89" name="Freeform 17"/>
          <p:cNvSpPr>
            <a:spLocks/>
          </p:cNvSpPr>
          <p:nvPr/>
        </p:nvSpPr>
        <p:spPr bwMode="gray">
          <a:xfrm>
            <a:off x="-9525" y="1447800"/>
            <a:ext cx="9164638" cy="3832225"/>
          </a:xfrm>
          <a:custGeom>
            <a:avLst/>
            <a:gdLst/>
            <a:ahLst/>
            <a:cxnLst>
              <a:cxn ang="0">
                <a:pos x="12" y="124"/>
              </a:cxn>
              <a:cxn ang="0">
                <a:pos x="1381" y="12"/>
              </a:cxn>
              <a:cxn ang="0">
                <a:pos x="4064" y="581"/>
              </a:cxn>
              <a:cxn ang="0">
                <a:pos x="5773" y="118"/>
              </a:cxn>
              <a:cxn ang="0">
                <a:pos x="5766" y="2151"/>
              </a:cxn>
              <a:cxn ang="0">
                <a:pos x="3966" y="2263"/>
              </a:cxn>
              <a:cxn ang="0">
                <a:pos x="1963" y="1897"/>
              </a:cxn>
              <a:cxn ang="0">
                <a:pos x="6" y="2407"/>
              </a:cxn>
              <a:cxn ang="0">
                <a:pos x="12" y="124"/>
              </a:cxn>
            </a:cxnLst>
            <a:rect l="0" t="0" r="r" b="b"/>
            <a:pathLst>
              <a:path w="5773" h="2414">
                <a:moveTo>
                  <a:pt x="12" y="124"/>
                </a:moveTo>
                <a:cubicBezTo>
                  <a:pt x="150" y="76"/>
                  <a:pt x="581" y="0"/>
                  <a:pt x="1381" y="12"/>
                </a:cubicBezTo>
                <a:cubicBezTo>
                  <a:pt x="2181" y="23"/>
                  <a:pt x="3370" y="437"/>
                  <a:pt x="4064" y="581"/>
                </a:cubicBezTo>
                <a:cubicBezTo>
                  <a:pt x="4758" y="725"/>
                  <a:pt x="5635" y="219"/>
                  <a:pt x="5773" y="118"/>
                </a:cubicBezTo>
                <a:lnTo>
                  <a:pt x="5766" y="2151"/>
                </a:lnTo>
                <a:cubicBezTo>
                  <a:pt x="4994" y="2407"/>
                  <a:pt x="4326" y="2311"/>
                  <a:pt x="3966" y="2263"/>
                </a:cubicBezTo>
                <a:cubicBezTo>
                  <a:pt x="3606" y="2215"/>
                  <a:pt x="2715" y="1873"/>
                  <a:pt x="1963" y="1897"/>
                </a:cubicBezTo>
                <a:cubicBezTo>
                  <a:pt x="1305" y="1893"/>
                  <a:pt x="0" y="2402"/>
                  <a:pt x="6" y="2407"/>
                </a:cubicBezTo>
                <a:cubicBezTo>
                  <a:pt x="12" y="2414"/>
                  <a:pt x="12" y="568"/>
                  <a:pt x="12" y="124"/>
                </a:cubicBezTo>
                <a:close/>
              </a:path>
            </a:pathLst>
          </a:custGeom>
          <a:solidFill>
            <a:schemeClr val="accent1">
              <a:alpha val="41000"/>
            </a:schemeClr>
          </a:solidFill>
          <a:ln w="9525">
            <a:noFill/>
            <a:round/>
            <a:headEnd/>
            <a:tailEnd/>
          </a:ln>
          <a:effectLst/>
        </p:spPr>
        <p:txBody>
          <a:bodyPr/>
          <a:lstStyle/>
          <a:p>
            <a:endParaRPr lang="en-US"/>
          </a:p>
        </p:txBody>
      </p:sp>
      <p:sp>
        <p:nvSpPr>
          <p:cNvPr id="3090" name="Freeform 18"/>
          <p:cNvSpPr>
            <a:spLocks/>
          </p:cNvSpPr>
          <p:nvPr/>
        </p:nvSpPr>
        <p:spPr bwMode="gray">
          <a:xfrm>
            <a:off x="-9525" y="1730375"/>
            <a:ext cx="9150350" cy="3265488"/>
          </a:xfrm>
          <a:custGeom>
            <a:avLst/>
            <a:gdLst/>
            <a:ahLst/>
            <a:cxnLst>
              <a:cxn ang="0">
                <a:pos x="6" y="272"/>
              </a:cxn>
              <a:cxn ang="0">
                <a:pos x="1453" y="10"/>
              </a:cxn>
              <a:cxn ang="0">
                <a:pos x="4182" y="482"/>
              </a:cxn>
              <a:cxn ang="0">
                <a:pos x="5764" y="154"/>
              </a:cxn>
              <a:cxn ang="0">
                <a:pos x="5764" y="1806"/>
              </a:cxn>
              <a:cxn ang="0">
                <a:pos x="4005" y="1994"/>
              </a:cxn>
              <a:cxn ang="0">
                <a:pos x="1891" y="1522"/>
              </a:cxn>
              <a:cxn ang="0">
                <a:pos x="6" y="1967"/>
              </a:cxn>
              <a:cxn ang="0">
                <a:pos x="6" y="272"/>
              </a:cxn>
            </a:cxnLst>
            <a:rect l="0" t="0" r="r" b="b"/>
            <a:pathLst>
              <a:path w="5764" h="2057">
                <a:moveTo>
                  <a:pt x="6" y="272"/>
                </a:moveTo>
                <a:cubicBezTo>
                  <a:pt x="144" y="233"/>
                  <a:pt x="656" y="0"/>
                  <a:pt x="1453" y="10"/>
                </a:cubicBezTo>
                <a:cubicBezTo>
                  <a:pt x="2250" y="20"/>
                  <a:pt x="3475" y="403"/>
                  <a:pt x="4182" y="482"/>
                </a:cubicBezTo>
                <a:cubicBezTo>
                  <a:pt x="4890" y="561"/>
                  <a:pt x="5626" y="237"/>
                  <a:pt x="5764" y="154"/>
                </a:cubicBezTo>
                <a:lnTo>
                  <a:pt x="5764" y="1806"/>
                </a:lnTo>
                <a:cubicBezTo>
                  <a:pt x="4919" y="2052"/>
                  <a:pt x="4485" y="2057"/>
                  <a:pt x="4005" y="1994"/>
                </a:cubicBezTo>
                <a:cubicBezTo>
                  <a:pt x="3526" y="1929"/>
                  <a:pt x="2640" y="1502"/>
                  <a:pt x="1891" y="1522"/>
                </a:cubicBezTo>
                <a:cubicBezTo>
                  <a:pt x="1234" y="1519"/>
                  <a:pt x="0" y="1962"/>
                  <a:pt x="6" y="1967"/>
                </a:cubicBezTo>
                <a:cubicBezTo>
                  <a:pt x="12" y="1972"/>
                  <a:pt x="6" y="641"/>
                  <a:pt x="6" y="272"/>
                </a:cubicBezTo>
                <a:close/>
              </a:path>
            </a:pathLst>
          </a:custGeom>
          <a:solidFill>
            <a:schemeClr val="accent1"/>
          </a:solidFill>
          <a:ln w="9525">
            <a:noFill/>
            <a:round/>
            <a:headEnd/>
            <a:tailEnd/>
          </a:ln>
          <a:effectLst/>
        </p:spPr>
        <p:txBody>
          <a:bodyPr/>
          <a:lstStyle/>
          <a:p>
            <a:endParaRPr lang="en-US"/>
          </a:p>
        </p:txBody>
      </p:sp>
      <p:grpSp>
        <p:nvGrpSpPr>
          <p:cNvPr id="2" name="Group 19"/>
          <p:cNvGrpSpPr>
            <a:grpSpLocks/>
          </p:cNvGrpSpPr>
          <p:nvPr/>
        </p:nvGrpSpPr>
        <p:grpSpPr bwMode="auto">
          <a:xfrm>
            <a:off x="7086600" y="1947863"/>
            <a:ext cx="533400" cy="533400"/>
            <a:chOff x="4752" y="1200"/>
            <a:chExt cx="288" cy="288"/>
          </a:xfrm>
        </p:grpSpPr>
        <p:sp>
          <p:nvSpPr>
            <p:cNvPr id="3092" name="Oval 20"/>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endParaRPr lang="en-US"/>
            </a:p>
          </p:txBody>
        </p:sp>
        <p:sp>
          <p:nvSpPr>
            <p:cNvPr id="3093" name="Oval 21"/>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en-US"/>
            </a:p>
          </p:txBody>
        </p:sp>
      </p:grpSp>
      <p:grpSp>
        <p:nvGrpSpPr>
          <p:cNvPr id="3" name="Group 22"/>
          <p:cNvGrpSpPr>
            <a:grpSpLocks/>
          </p:cNvGrpSpPr>
          <p:nvPr/>
        </p:nvGrpSpPr>
        <p:grpSpPr bwMode="auto">
          <a:xfrm>
            <a:off x="7620000" y="1371600"/>
            <a:ext cx="914400" cy="914400"/>
            <a:chOff x="4992" y="816"/>
            <a:chExt cx="576" cy="576"/>
          </a:xfrm>
        </p:grpSpPr>
        <p:sp>
          <p:nvSpPr>
            <p:cNvPr id="3095" name="Oval 23"/>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endParaRPr lang="en-US"/>
            </a:p>
          </p:txBody>
        </p:sp>
        <p:sp>
          <p:nvSpPr>
            <p:cNvPr id="3096" name="Oval 24"/>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en-US"/>
            </a:p>
          </p:txBody>
        </p:sp>
      </p:grpSp>
      <p:grpSp>
        <p:nvGrpSpPr>
          <p:cNvPr id="4" name="Group 25"/>
          <p:cNvGrpSpPr>
            <a:grpSpLocks/>
          </p:cNvGrpSpPr>
          <p:nvPr/>
        </p:nvGrpSpPr>
        <p:grpSpPr bwMode="auto">
          <a:xfrm>
            <a:off x="304800" y="3429000"/>
            <a:ext cx="1295400" cy="1371600"/>
            <a:chOff x="4992" y="816"/>
            <a:chExt cx="576" cy="576"/>
          </a:xfrm>
        </p:grpSpPr>
        <p:sp>
          <p:nvSpPr>
            <p:cNvPr id="3098" name="Oval 26"/>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endParaRPr lang="en-US"/>
            </a:p>
          </p:txBody>
        </p:sp>
        <p:sp>
          <p:nvSpPr>
            <p:cNvPr id="3099" name="Oval 27"/>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en-US"/>
            </a:p>
          </p:txBody>
        </p:sp>
      </p:grpSp>
      <p:sp>
        <p:nvSpPr>
          <p:cNvPr id="3076" name="Rectangle 4"/>
          <p:cNvSpPr>
            <a:spLocks noGrp="1" noChangeArrowheads="1"/>
          </p:cNvSpPr>
          <p:nvPr>
            <p:ph type="dt" sz="half" idx="2"/>
          </p:nvPr>
        </p:nvSpPr>
        <p:spPr>
          <a:xfrm>
            <a:off x="457200" y="6477000"/>
            <a:ext cx="2133600" cy="244475"/>
          </a:xfrm>
        </p:spPr>
        <p:txBody>
          <a:bodyPr/>
          <a:lstStyle>
            <a:lvl1pPr>
              <a:defRPr sz="1200"/>
            </a:lvl1pPr>
          </a:lstStyle>
          <a:p>
            <a:pPr>
              <a:defRPr/>
            </a:pPr>
            <a:r>
              <a:rPr lang="en-US" smtClean="0"/>
              <a:t>Tháng 06/2009</a:t>
            </a:r>
            <a:endParaRPr lang="en-US"/>
          </a:p>
        </p:txBody>
      </p:sp>
      <p:sp>
        <p:nvSpPr>
          <p:cNvPr id="3077" name="Rectangle 5"/>
          <p:cNvSpPr>
            <a:spLocks noGrp="1" noChangeArrowheads="1"/>
          </p:cNvSpPr>
          <p:nvPr>
            <p:ph type="ftr" sz="quarter" idx="3"/>
          </p:nvPr>
        </p:nvSpPr>
        <p:spPr>
          <a:xfrm>
            <a:off x="3124200" y="6477000"/>
            <a:ext cx="2895600" cy="244475"/>
          </a:xfrm>
        </p:spPr>
        <p:txBody>
          <a:bodyPr/>
          <a:lstStyle>
            <a:lvl1pPr>
              <a:defRPr sz="1200"/>
            </a:lvl1pPr>
          </a:lstStyle>
          <a:p>
            <a:pPr>
              <a:defRPr/>
            </a:pPr>
            <a:r>
              <a:rPr lang="en-US" smtClean="0"/>
              <a:t>Nhập môn KCPM - 07HCB</a:t>
            </a:r>
            <a:endParaRPr lang="en-US"/>
          </a:p>
        </p:txBody>
      </p:sp>
      <p:sp>
        <p:nvSpPr>
          <p:cNvPr id="3078" name="Rectangle 6"/>
          <p:cNvSpPr>
            <a:spLocks noGrp="1" noChangeArrowheads="1"/>
          </p:cNvSpPr>
          <p:nvPr>
            <p:ph type="sldNum" sz="quarter" idx="4"/>
          </p:nvPr>
        </p:nvSpPr>
        <p:spPr>
          <a:xfrm>
            <a:off x="6553200" y="6477000"/>
            <a:ext cx="2133600" cy="244475"/>
          </a:xfrm>
        </p:spPr>
        <p:txBody>
          <a:bodyPr/>
          <a:lstStyle>
            <a:lvl1pPr>
              <a:defRPr sz="1200"/>
            </a:lvl1pPr>
          </a:lstStyle>
          <a:p>
            <a:pPr>
              <a:defRPr/>
            </a:pPr>
            <a:fld id="{23AD88EF-1ECD-4CE5-9866-0D019D39CBD0}" type="slidenum">
              <a:rPr lang="en-US" smtClean="0"/>
              <a:pPr>
                <a:defRPr/>
              </a:pPr>
              <a:t>‹#›</a:t>
            </a:fld>
            <a:endParaRPr lang="en-US"/>
          </a:p>
        </p:txBody>
      </p:sp>
      <p:sp>
        <p:nvSpPr>
          <p:cNvPr id="3074" name="Rectangle 2"/>
          <p:cNvSpPr>
            <a:spLocks noGrp="1" noChangeArrowheads="1"/>
          </p:cNvSpPr>
          <p:nvPr>
            <p:ph type="ctrTitle"/>
          </p:nvPr>
        </p:nvSpPr>
        <p:spPr>
          <a:xfrm>
            <a:off x="1143000" y="2590800"/>
            <a:ext cx="7086600" cy="1012825"/>
          </a:xfrm>
          <a:effectLst>
            <a:outerShdw dist="53882" dir="2700000" algn="ctr" rotWithShape="0">
              <a:schemeClr val="tx1"/>
            </a:outerShdw>
          </a:effectLst>
        </p:spPr>
        <p:txBody>
          <a:bodyPr/>
          <a:lstStyle>
            <a:lvl1pPr>
              <a:defRPr sz="4800"/>
            </a:lvl1pPr>
          </a:lstStyle>
          <a:p>
            <a:r>
              <a:rPr lang="en-US" smtClean="0"/>
              <a:t>Click to edit Master title style</a:t>
            </a:r>
            <a:endParaRPr lang="en-US"/>
          </a:p>
        </p:txBody>
      </p:sp>
      <p:sp>
        <p:nvSpPr>
          <p:cNvPr id="3075" name="Rectangle 3"/>
          <p:cNvSpPr>
            <a:spLocks noGrp="1" noChangeArrowheads="1"/>
          </p:cNvSpPr>
          <p:nvPr>
            <p:ph type="subTitle" idx="1"/>
          </p:nvPr>
        </p:nvSpPr>
        <p:spPr bwMode="white">
          <a:xfrm>
            <a:off x="1295400" y="3581400"/>
            <a:ext cx="6705600" cy="381000"/>
          </a:xfrm>
        </p:spPr>
        <p:txBody>
          <a:bodyPr/>
          <a:lstStyle>
            <a:lvl1pPr marL="0" indent="0" algn="ctr">
              <a:buFont typeface="Wingdings" pitchFamily="2" charset="2"/>
              <a:buNone/>
              <a:defRPr sz="2000"/>
            </a:lvl1pPr>
          </a:lstStyle>
          <a:p>
            <a:r>
              <a:rPr lang="en-US" smtClean="0"/>
              <a:t>Click to edit Master subtitle style</a:t>
            </a:r>
            <a:endParaRPr lang="en-US"/>
          </a:p>
        </p:txBody>
      </p:sp>
    </p:spTree>
  </p:cSld>
  <p:clrMapOvr>
    <a:masterClrMapping/>
  </p:clrMapOvr>
  <p:transition>
    <p:wheel spokes="8"/>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smtClean="0"/>
              <a:t>Tháng 06/2009</a:t>
            </a:r>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Nhập môn KCPM - 07HCB</a:t>
            </a:r>
            <a:endParaRPr lang="en-US"/>
          </a:p>
        </p:txBody>
      </p:sp>
      <p:sp>
        <p:nvSpPr>
          <p:cNvPr id="6" name="Slide Number Placeholder 5"/>
          <p:cNvSpPr>
            <a:spLocks noGrp="1"/>
          </p:cNvSpPr>
          <p:nvPr>
            <p:ph type="sldNum" sz="quarter" idx="12"/>
          </p:nvPr>
        </p:nvSpPr>
        <p:spPr/>
        <p:txBody>
          <a:bodyPr/>
          <a:lstStyle>
            <a:lvl1pPr>
              <a:defRPr/>
            </a:lvl1pPr>
          </a:lstStyle>
          <a:p>
            <a:pPr>
              <a:defRPr/>
            </a:pPr>
            <a:fld id="{C65F4621-9B12-4F51-84F1-E670F9891C43}" type="slidenum">
              <a:rPr lang="en-US" smtClean="0"/>
              <a:pPr>
                <a:defRPr/>
              </a:pPr>
              <a:t>‹#›</a:t>
            </a:fld>
            <a:endParaRPr lang="en-US"/>
          </a:p>
        </p:txBody>
      </p:sp>
    </p:spTree>
  </p:cSld>
  <p:clrMapOvr>
    <a:masterClrMapping/>
  </p:clrMapOvr>
  <p:transition>
    <p:wheel spokes="8"/>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0"/>
            <a:ext cx="205740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85800"/>
            <a:ext cx="60198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smtClean="0"/>
              <a:t>Tháng 06/2009</a:t>
            </a:r>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Nhập môn KCPM - 07HCB</a:t>
            </a:r>
            <a:endParaRPr lang="en-US"/>
          </a:p>
        </p:txBody>
      </p:sp>
      <p:sp>
        <p:nvSpPr>
          <p:cNvPr id="6" name="Slide Number Placeholder 5"/>
          <p:cNvSpPr>
            <a:spLocks noGrp="1"/>
          </p:cNvSpPr>
          <p:nvPr>
            <p:ph type="sldNum" sz="quarter" idx="12"/>
          </p:nvPr>
        </p:nvSpPr>
        <p:spPr/>
        <p:txBody>
          <a:bodyPr/>
          <a:lstStyle>
            <a:lvl1pPr>
              <a:defRPr/>
            </a:lvl1pPr>
          </a:lstStyle>
          <a:p>
            <a:pPr>
              <a:defRPr/>
            </a:pPr>
            <a:fld id="{727D150F-97EE-4CA1-9AB4-E3AA8B6BA387}" type="slidenum">
              <a:rPr lang="en-US" smtClean="0"/>
              <a:pPr>
                <a:defRPr/>
              </a:pPr>
              <a:t>‹#›</a:t>
            </a:fld>
            <a:endParaRPr lang="en-US"/>
          </a:p>
        </p:txBody>
      </p:sp>
    </p:spTree>
  </p:cSld>
  <p:clrMapOvr>
    <a:masterClrMapping/>
  </p:clrMapOvr>
  <p:transition>
    <p:wheel spokes="8"/>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391400" cy="5635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828800"/>
            <a:ext cx="8229600" cy="4495800"/>
          </a:xfrm>
        </p:spPr>
        <p:txBody>
          <a:bodyPr/>
          <a:lstStyle/>
          <a:p>
            <a:r>
              <a:rPr lang="en-US" smtClean="0"/>
              <a:t>Click icon to add table</a:t>
            </a:r>
            <a:endParaRPr lang="en-US"/>
          </a:p>
        </p:txBody>
      </p:sp>
      <p:sp>
        <p:nvSpPr>
          <p:cNvPr id="4" name="Date Placeholder 3"/>
          <p:cNvSpPr>
            <a:spLocks noGrp="1"/>
          </p:cNvSpPr>
          <p:nvPr>
            <p:ph type="dt" sz="half" idx="10"/>
          </p:nvPr>
        </p:nvSpPr>
        <p:spPr>
          <a:xfrm>
            <a:off x="457200" y="6400800"/>
            <a:ext cx="2133600" cy="320675"/>
          </a:xfrm>
        </p:spPr>
        <p:txBody>
          <a:bodyPr/>
          <a:lstStyle>
            <a:lvl1pPr>
              <a:defRPr/>
            </a:lvl1pPr>
          </a:lstStyle>
          <a:p>
            <a:pPr>
              <a:defRPr/>
            </a:pPr>
            <a:r>
              <a:rPr lang="en-US" smtClean="0"/>
              <a:t>Tháng 06/2009</a:t>
            </a:r>
            <a:endParaRPr lang="en-US"/>
          </a:p>
        </p:txBody>
      </p:sp>
      <p:sp>
        <p:nvSpPr>
          <p:cNvPr id="5" name="Footer Placeholder 4"/>
          <p:cNvSpPr>
            <a:spLocks noGrp="1"/>
          </p:cNvSpPr>
          <p:nvPr>
            <p:ph type="ftr" sz="quarter" idx="11"/>
          </p:nvPr>
        </p:nvSpPr>
        <p:spPr>
          <a:xfrm>
            <a:off x="3124200" y="6400800"/>
            <a:ext cx="2895600" cy="320675"/>
          </a:xfrm>
        </p:spPr>
        <p:txBody>
          <a:bodyPr/>
          <a:lstStyle>
            <a:lvl1pPr>
              <a:defRPr/>
            </a:lvl1pPr>
          </a:lstStyle>
          <a:p>
            <a:pPr>
              <a:defRPr/>
            </a:pPr>
            <a:r>
              <a:rPr lang="en-US" smtClean="0"/>
              <a:t>Nhập môn KCPM - 07HCB</a:t>
            </a:r>
            <a:endParaRPr lang="en-US"/>
          </a:p>
        </p:txBody>
      </p:sp>
      <p:sp>
        <p:nvSpPr>
          <p:cNvPr id="6" name="Slide Number Placeholder 5"/>
          <p:cNvSpPr>
            <a:spLocks noGrp="1"/>
          </p:cNvSpPr>
          <p:nvPr>
            <p:ph type="sldNum" sz="quarter" idx="12"/>
          </p:nvPr>
        </p:nvSpPr>
        <p:spPr>
          <a:xfrm>
            <a:off x="6553200" y="6400800"/>
            <a:ext cx="2133600" cy="320675"/>
          </a:xfrm>
        </p:spPr>
        <p:txBody>
          <a:bodyPr/>
          <a:lstStyle>
            <a:lvl1pPr>
              <a:defRPr/>
            </a:lvl1pPr>
          </a:lstStyle>
          <a:p>
            <a:pPr>
              <a:defRPr/>
            </a:pPr>
            <a:fld id="{2C7E00D7-4CF6-4047-9ACC-8D96C88D3B98}" type="slidenum">
              <a:rPr lang="en-US" smtClean="0"/>
              <a:pPr>
                <a:defRPr/>
              </a:pPr>
              <a:t>‹#›</a:t>
            </a:fld>
            <a:endParaRPr lang="en-US"/>
          </a:p>
        </p:txBody>
      </p:sp>
    </p:spTree>
  </p:cSld>
  <p:clrMapOvr>
    <a:masterClrMapping/>
  </p:clrMapOvr>
  <p:transition>
    <p:wheel spokes="8"/>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793037" cy="14620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82688" y="2017713"/>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49BAF8B2-5187-45DA-B35E-D7CBC183284A}"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smtClean="0"/>
              <a:t>Tháng 06/2009</a:t>
            </a:r>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Nhập môn KCPM - 07HCB</a:t>
            </a:r>
            <a:endParaRPr lang="en-US"/>
          </a:p>
        </p:txBody>
      </p:sp>
      <p:sp>
        <p:nvSpPr>
          <p:cNvPr id="6" name="Slide Number Placeholder 5"/>
          <p:cNvSpPr>
            <a:spLocks noGrp="1"/>
          </p:cNvSpPr>
          <p:nvPr>
            <p:ph type="sldNum" sz="quarter" idx="12"/>
          </p:nvPr>
        </p:nvSpPr>
        <p:spPr/>
        <p:txBody>
          <a:bodyPr/>
          <a:lstStyle>
            <a:lvl1pPr>
              <a:defRPr/>
            </a:lvl1pPr>
          </a:lstStyle>
          <a:p>
            <a:pPr>
              <a:defRPr/>
            </a:pPr>
            <a:fld id="{177B15EE-425E-4EB5-995D-84B79FEA7B9A}" type="slidenum">
              <a:rPr lang="en-US" smtClean="0"/>
              <a:pPr>
                <a:defRPr/>
              </a:pPr>
              <a:t>‹#›</a:t>
            </a:fld>
            <a:endParaRPr lang="en-US"/>
          </a:p>
        </p:txBody>
      </p:sp>
    </p:spTree>
  </p:cSld>
  <p:clrMapOvr>
    <a:masterClrMapping/>
  </p:clrMapOvr>
  <p:transition>
    <p:wheel spokes="8"/>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smtClean="0"/>
              <a:t>Tháng 06/2009</a:t>
            </a:r>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Nhập môn KCPM - 07HCB</a:t>
            </a:r>
            <a:endParaRPr lang="en-US"/>
          </a:p>
        </p:txBody>
      </p:sp>
      <p:sp>
        <p:nvSpPr>
          <p:cNvPr id="6" name="Slide Number Placeholder 5"/>
          <p:cNvSpPr>
            <a:spLocks noGrp="1"/>
          </p:cNvSpPr>
          <p:nvPr>
            <p:ph type="sldNum" sz="quarter" idx="12"/>
          </p:nvPr>
        </p:nvSpPr>
        <p:spPr/>
        <p:txBody>
          <a:bodyPr/>
          <a:lstStyle>
            <a:lvl1pPr>
              <a:defRPr/>
            </a:lvl1pPr>
          </a:lstStyle>
          <a:p>
            <a:pPr>
              <a:defRPr/>
            </a:pPr>
            <a:fld id="{0BD07AC0-1872-4CB1-B1F1-22451597B15E}" type="slidenum">
              <a:rPr lang="en-US" smtClean="0"/>
              <a:pPr>
                <a:defRPr/>
              </a:pPr>
              <a:t>‹#›</a:t>
            </a:fld>
            <a:endParaRPr lang="en-US"/>
          </a:p>
        </p:txBody>
      </p:sp>
    </p:spTree>
  </p:cSld>
  <p:clrMapOvr>
    <a:masterClrMapping/>
  </p:clrMapOvr>
  <p:transition>
    <p:wheel spokes="8"/>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8288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r>
              <a:rPr lang="en-US" smtClean="0"/>
              <a:t>Tháng 06/2009</a:t>
            </a:r>
            <a:endParaRPr lang="en-US"/>
          </a:p>
        </p:txBody>
      </p:sp>
      <p:sp>
        <p:nvSpPr>
          <p:cNvPr id="6" name="Footer Placeholder 5"/>
          <p:cNvSpPr>
            <a:spLocks noGrp="1"/>
          </p:cNvSpPr>
          <p:nvPr>
            <p:ph type="ftr" sz="quarter" idx="11"/>
          </p:nvPr>
        </p:nvSpPr>
        <p:spPr/>
        <p:txBody>
          <a:bodyPr/>
          <a:lstStyle>
            <a:lvl1pPr>
              <a:defRPr/>
            </a:lvl1pPr>
          </a:lstStyle>
          <a:p>
            <a:pPr>
              <a:defRPr/>
            </a:pPr>
            <a:r>
              <a:rPr lang="en-US" smtClean="0"/>
              <a:t>Nhập môn KCPM - 07HCB</a:t>
            </a:r>
            <a:endParaRPr lang="en-US"/>
          </a:p>
        </p:txBody>
      </p:sp>
      <p:sp>
        <p:nvSpPr>
          <p:cNvPr id="7" name="Slide Number Placeholder 6"/>
          <p:cNvSpPr>
            <a:spLocks noGrp="1"/>
          </p:cNvSpPr>
          <p:nvPr>
            <p:ph type="sldNum" sz="quarter" idx="12"/>
          </p:nvPr>
        </p:nvSpPr>
        <p:spPr/>
        <p:txBody>
          <a:bodyPr/>
          <a:lstStyle>
            <a:lvl1pPr>
              <a:defRPr/>
            </a:lvl1pPr>
          </a:lstStyle>
          <a:p>
            <a:pPr>
              <a:defRPr/>
            </a:pPr>
            <a:fld id="{0B529D03-1B1A-4F97-9D95-BBF7DC81C118}" type="slidenum">
              <a:rPr lang="en-US" smtClean="0"/>
              <a:pPr>
                <a:defRPr/>
              </a:pPr>
              <a:t>‹#›</a:t>
            </a:fld>
            <a:endParaRPr lang="en-US"/>
          </a:p>
        </p:txBody>
      </p:sp>
    </p:spTree>
  </p:cSld>
  <p:clrMapOvr>
    <a:masterClrMapping/>
  </p:clrMapOvr>
  <p:transition>
    <p:wheel spokes="8"/>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r>
              <a:rPr lang="en-US" smtClean="0"/>
              <a:t>Tháng 06/2009</a:t>
            </a:r>
            <a:endParaRPr lang="en-US"/>
          </a:p>
        </p:txBody>
      </p:sp>
      <p:sp>
        <p:nvSpPr>
          <p:cNvPr id="8" name="Footer Placeholder 7"/>
          <p:cNvSpPr>
            <a:spLocks noGrp="1"/>
          </p:cNvSpPr>
          <p:nvPr>
            <p:ph type="ftr" sz="quarter" idx="11"/>
          </p:nvPr>
        </p:nvSpPr>
        <p:spPr/>
        <p:txBody>
          <a:bodyPr/>
          <a:lstStyle>
            <a:lvl1pPr>
              <a:defRPr/>
            </a:lvl1pPr>
          </a:lstStyle>
          <a:p>
            <a:pPr>
              <a:defRPr/>
            </a:pPr>
            <a:r>
              <a:rPr lang="en-US" smtClean="0"/>
              <a:t>Nhập môn KCPM - 07HCB</a:t>
            </a:r>
            <a:endParaRPr lang="en-US"/>
          </a:p>
        </p:txBody>
      </p:sp>
      <p:sp>
        <p:nvSpPr>
          <p:cNvPr id="9" name="Slide Number Placeholder 8"/>
          <p:cNvSpPr>
            <a:spLocks noGrp="1"/>
          </p:cNvSpPr>
          <p:nvPr>
            <p:ph type="sldNum" sz="quarter" idx="12"/>
          </p:nvPr>
        </p:nvSpPr>
        <p:spPr/>
        <p:txBody>
          <a:bodyPr/>
          <a:lstStyle>
            <a:lvl1pPr>
              <a:defRPr/>
            </a:lvl1pPr>
          </a:lstStyle>
          <a:p>
            <a:pPr>
              <a:defRPr/>
            </a:pPr>
            <a:fld id="{AEAC5F4C-2ABA-4927-978A-6E58860F0820}" type="slidenum">
              <a:rPr lang="en-US" smtClean="0"/>
              <a:pPr>
                <a:defRPr/>
              </a:pPr>
              <a:t>‹#›</a:t>
            </a:fld>
            <a:endParaRPr lang="en-US"/>
          </a:p>
        </p:txBody>
      </p:sp>
    </p:spTree>
  </p:cSld>
  <p:clrMapOvr>
    <a:masterClrMapping/>
  </p:clrMapOvr>
  <p:transition>
    <p:wheel spokes="8"/>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r>
              <a:rPr lang="en-US" smtClean="0"/>
              <a:t>Tháng 06/2009</a:t>
            </a:r>
            <a:endParaRPr lang="en-US"/>
          </a:p>
        </p:txBody>
      </p:sp>
      <p:sp>
        <p:nvSpPr>
          <p:cNvPr id="4" name="Footer Placeholder 3"/>
          <p:cNvSpPr>
            <a:spLocks noGrp="1"/>
          </p:cNvSpPr>
          <p:nvPr>
            <p:ph type="ftr" sz="quarter" idx="11"/>
          </p:nvPr>
        </p:nvSpPr>
        <p:spPr/>
        <p:txBody>
          <a:bodyPr/>
          <a:lstStyle>
            <a:lvl1pPr>
              <a:defRPr/>
            </a:lvl1pPr>
          </a:lstStyle>
          <a:p>
            <a:pPr>
              <a:defRPr/>
            </a:pPr>
            <a:r>
              <a:rPr lang="en-US" smtClean="0"/>
              <a:t>Nhập môn KCPM - 07HCB</a:t>
            </a:r>
            <a:endParaRPr lang="en-US"/>
          </a:p>
        </p:txBody>
      </p:sp>
      <p:sp>
        <p:nvSpPr>
          <p:cNvPr id="5" name="Slide Number Placeholder 4"/>
          <p:cNvSpPr>
            <a:spLocks noGrp="1"/>
          </p:cNvSpPr>
          <p:nvPr>
            <p:ph type="sldNum" sz="quarter" idx="12"/>
          </p:nvPr>
        </p:nvSpPr>
        <p:spPr/>
        <p:txBody>
          <a:bodyPr/>
          <a:lstStyle>
            <a:lvl1pPr>
              <a:defRPr/>
            </a:lvl1pPr>
          </a:lstStyle>
          <a:p>
            <a:pPr>
              <a:defRPr/>
            </a:pPr>
            <a:fld id="{2E2AF58E-A6D5-41C9-800F-A29FC0BA6F29}" type="slidenum">
              <a:rPr lang="en-US" smtClean="0"/>
              <a:pPr>
                <a:defRPr/>
              </a:pPr>
              <a:t>‹#›</a:t>
            </a:fld>
            <a:endParaRPr lang="en-US"/>
          </a:p>
        </p:txBody>
      </p:sp>
    </p:spTree>
  </p:cSld>
  <p:clrMapOvr>
    <a:masterClrMapping/>
  </p:clrMapOvr>
  <p:transition>
    <p:wheel spokes="8"/>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smtClean="0"/>
              <a:t>Tháng 06/2009</a:t>
            </a:r>
            <a:endParaRPr lang="en-US"/>
          </a:p>
        </p:txBody>
      </p:sp>
      <p:sp>
        <p:nvSpPr>
          <p:cNvPr id="3" name="Footer Placeholder 2"/>
          <p:cNvSpPr>
            <a:spLocks noGrp="1"/>
          </p:cNvSpPr>
          <p:nvPr>
            <p:ph type="ftr" sz="quarter" idx="11"/>
          </p:nvPr>
        </p:nvSpPr>
        <p:spPr/>
        <p:txBody>
          <a:bodyPr/>
          <a:lstStyle>
            <a:lvl1pPr>
              <a:defRPr/>
            </a:lvl1pPr>
          </a:lstStyle>
          <a:p>
            <a:pPr>
              <a:defRPr/>
            </a:pPr>
            <a:r>
              <a:rPr lang="en-US" smtClean="0"/>
              <a:t>Nhập môn KCPM - 07HCB</a:t>
            </a:r>
            <a:endParaRPr lang="en-US"/>
          </a:p>
        </p:txBody>
      </p:sp>
      <p:sp>
        <p:nvSpPr>
          <p:cNvPr id="4" name="Slide Number Placeholder 3"/>
          <p:cNvSpPr>
            <a:spLocks noGrp="1"/>
          </p:cNvSpPr>
          <p:nvPr>
            <p:ph type="sldNum" sz="quarter" idx="12"/>
          </p:nvPr>
        </p:nvSpPr>
        <p:spPr/>
        <p:txBody>
          <a:bodyPr/>
          <a:lstStyle>
            <a:lvl1pPr>
              <a:defRPr/>
            </a:lvl1pPr>
          </a:lstStyle>
          <a:p>
            <a:pPr>
              <a:defRPr/>
            </a:pPr>
            <a:fld id="{647DB092-BF29-4BCD-AF57-CE3682528772}" type="slidenum">
              <a:rPr lang="en-US" smtClean="0"/>
              <a:pPr>
                <a:defRPr/>
              </a:pPr>
              <a:t>‹#›</a:t>
            </a:fld>
            <a:endParaRPr lang="en-US"/>
          </a:p>
        </p:txBody>
      </p:sp>
    </p:spTree>
  </p:cSld>
  <p:clrMapOvr>
    <a:masterClrMapping/>
  </p:clrMapOvr>
  <p:transition>
    <p:wheel spokes="8"/>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smtClean="0"/>
              <a:t>Tháng 06/2009</a:t>
            </a:r>
            <a:endParaRPr lang="en-US"/>
          </a:p>
        </p:txBody>
      </p:sp>
      <p:sp>
        <p:nvSpPr>
          <p:cNvPr id="6" name="Footer Placeholder 5"/>
          <p:cNvSpPr>
            <a:spLocks noGrp="1"/>
          </p:cNvSpPr>
          <p:nvPr>
            <p:ph type="ftr" sz="quarter" idx="11"/>
          </p:nvPr>
        </p:nvSpPr>
        <p:spPr/>
        <p:txBody>
          <a:bodyPr/>
          <a:lstStyle>
            <a:lvl1pPr>
              <a:defRPr/>
            </a:lvl1pPr>
          </a:lstStyle>
          <a:p>
            <a:pPr>
              <a:defRPr/>
            </a:pPr>
            <a:r>
              <a:rPr lang="en-US" smtClean="0"/>
              <a:t>Nhập môn KCPM - 07HCB</a:t>
            </a:r>
            <a:endParaRPr lang="en-US"/>
          </a:p>
        </p:txBody>
      </p:sp>
      <p:sp>
        <p:nvSpPr>
          <p:cNvPr id="7" name="Slide Number Placeholder 6"/>
          <p:cNvSpPr>
            <a:spLocks noGrp="1"/>
          </p:cNvSpPr>
          <p:nvPr>
            <p:ph type="sldNum" sz="quarter" idx="12"/>
          </p:nvPr>
        </p:nvSpPr>
        <p:spPr/>
        <p:txBody>
          <a:bodyPr/>
          <a:lstStyle>
            <a:lvl1pPr>
              <a:defRPr/>
            </a:lvl1pPr>
          </a:lstStyle>
          <a:p>
            <a:pPr>
              <a:defRPr/>
            </a:pPr>
            <a:fld id="{1D59E94B-E737-4678-AD76-32E30B701938}" type="slidenum">
              <a:rPr lang="en-US" smtClean="0"/>
              <a:pPr>
                <a:defRPr/>
              </a:pPr>
              <a:t>‹#›</a:t>
            </a:fld>
            <a:endParaRPr lang="en-US"/>
          </a:p>
        </p:txBody>
      </p:sp>
    </p:spTree>
  </p:cSld>
  <p:clrMapOvr>
    <a:masterClrMapping/>
  </p:clrMapOvr>
  <p:transition>
    <p:wheel spokes="8"/>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smtClean="0"/>
              <a:t>Tháng 06/2009</a:t>
            </a:r>
            <a:endParaRPr lang="en-US"/>
          </a:p>
        </p:txBody>
      </p:sp>
      <p:sp>
        <p:nvSpPr>
          <p:cNvPr id="6" name="Footer Placeholder 5"/>
          <p:cNvSpPr>
            <a:spLocks noGrp="1"/>
          </p:cNvSpPr>
          <p:nvPr>
            <p:ph type="ftr" sz="quarter" idx="11"/>
          </p:nvPr>
        </p:nvSpPr>
        <p:spPr/>
        <p:txBody>
          <a:bodyPr/>
          <a:lstStyle>
            <a:lvl1pPr>
              <a:defRPr/>
            </a:lvl1pPr>
          </a:lstStyle>
          <a:p>
            <a:pPr>
              <a:defRPr/>
            </a:pPr>
            <a:r>
              <a:rPr lang="en-US" smtClean="0"/>
              <a:t>Nhập môn KCPM - 07HCB</a:t>
            </a:r>
            <a:endParaRPr lang="en-US"/>
          </a:p>
        </p:txBody>
      </p:sp>
      <p:sp>
        <p:nvSpPr>
          <p:cNvPr id="7" name="Slide Number Placeholder 6"/>
          <p:cNvSpPr>
            <a:spLocks noGrp="1"/>
          </p:cNvSpPr>
          <p:nvPr>
            <p:ph type="sldNum" sz="quarter" idx="12"/>
          </p:nvPr>
        </p:nvSpPr>
        <p:spPr/>
        <p:txBody>
          <a:bodyPr/>
          <a:lstStyle>
            <a:lvl1pPr>
              <a:defRPr/>
            </a:lvl1pPr>
          </a:lstStyle>
          <a:p>
            <a:pPr>
              <a:defRPr/>
            </a:pPr>
            <a:fld id="{57549648-9767-458C-AA21-245F77BA75B7}" type="slidenum">
              <a:rPr lang="en-US" smtClean="0"/>
              <a:pPr>
                <a:defRPr/>
              </a:pPr>
              <a:t>‹#›</a:t>
            </a:fld>
            <a:endParaRPr lang="en-US"/>
          </a:p>
        </p:txBody>
      </p:sp>
    </p:spTree>
  </p:cSld>
  <p:clrMapOvr>
    <a:masterClrMapping/>
  </p:clrMapOvr>
  <p:transition>
    <p:wheel spokes="8"/>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51" name="Object 27"/>
          <p:cNvGraphicFramePr>
            <a:graphicFrameLocks noChangeAspect="1"/>
          </p:cNvGraphicFramePr>
          <p:nvPr/>
        </p:nvGraphicFramePr>
        <p:xfrm>
          <a:off x="0" y="0"/>
          <a:ext cx="9144000" cy="1200150"/>
        </p:xfrm>
        <a:graphic>
          <a:graphicData uri="http://schemas.openxmlformats.org/presentationml/2006/ole">
            <p:oleObj spid="_x0000_s1026" name="Image" r:id="rId16" imgW="9561905" imgH="1600000" progId="">
              <p:embed/>
            </p:oleObj>
          </a:graphicData>
        </a:graphic>
      </p:graphicFrame>
      <p:sp>
        <p:nvSpPr>
          <p:cNvPr id="1040" name="Freeform 16"/>
          <p:cNvSpPr>
            <a:spLocks/>
          </p:cNvSpPr>
          <p:nvPr/>
        </p:nvSpPr>
        <p:spPr bwMode="gray">
          <a:xfrm>
            <a:off x="-11113" y="280988"/>
            <a:ext cx="9155113" cy="1620837"/>
          </a:xfrm>
          <a:custGeom>
            <a:avLst/>
            <a:gdLst/>
            <a:ahLst/>
            <a:cxnLst>
              <a:cxn ang="0">
                <a:pos x="6" y="109"/>
              </a:cxn>
              <a:cxn ang="0">
                <a:pos x="1427" y="46"/>
              </a:cxn>
              <a:cxn ang="0">
                <a:pos x="4032" y="255"/>
              </a:cxn>
              <a:cxn ang="0">
                <a:pos x="5767" y="0"/>
              </a:cxn>
              <a:cxn ang="0">
                <a:pos x="5767" y="776"/>
              </a:cxn>
              <a:cxn ang="0">
                <a:pos x="4065" y="831"/>
              </a:cxn>
              <a:cxn ang="0">
                <a:pos x="1984" y="674"/>
              </a:cxn>
              <a:cxn ang="0">
                <a:pos x="14" y="995"/>
              </a:cxn>
              <a:cxn ang="0">
                <a:pos x="6" y="109"/>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w="9525">
            <a:noFill/>
            <a:round/>
            <a:headEnd/>
            <a:tailEnd/>
          </a:ln>
          <a:effectLst/>
        </p:spPr>
        <p:txBody>
          <a:bodyPr/>
          <a:lstStyle/>
          <a:p>
            <a:endParaRPr lang="en-US"/>
          </a:p>
        </p:txBody>
      </p:sp>
      <p:sp>
        <p:nvSpPr>
          <p:cNvPr id="1041" name="Freeform 17"/>
          <p:cNvSpPr>
            <a:spLocks/>
          </p:cNvSpPr>
          <p:nvPr/>
        </p:nvSpPr>
        <p:spPr bwMode="gray">
          <a:xfrm>
            <a:off x="-20638" y="533400"/>
            <a:ext cx="9161463" cy="1006475"/>
          </a:xfrm>
          <a:custGeom>
            <a:avLst/>
            <a:gdLst/>
            <a:ahLst/>
            <a:cxnLst>
              <a:cxn ang="0">
                <a:pos x="20" y="109"/>
              </a:cxn>
              <a:cxn ang="0">
                <a:pos x="1442" y="3"/>
              </a:cxn>
              <a:cxn ang="0">
                <a:pos x="4150" y="148"/>
              </a:cxn>
              <a:cxn ang="0">
                <a:pos x="5771" y="37"/>
              </a:cxn>
              <a:cxn ang="0">
                <a:pos x="5771" y="557"/>
              </a:cxn>
              <a:cxn ang="0">
                <a:pos x="3942" y="592"/>
              </a:cxn>
              <a:cxn ang="0">
                <a:pos x="1839" y="456"/>
              </a:cxn>
              <a:cxn ang="0">
                <a:pos x="6" y="620"/>
              </a:cxn>
              <a:cxn ang="0">
                <a:pos x="20" y="109"/>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headEnd/>
            <a:tailEnd/>
          </a:ln>
          <a:effectLst/>
        </p:spPr>
        <p:txBody>
          <a:bodyPr/>
          <a:lstStyle/>
          <a:p>
            <a:endParaRPr lang="en-US"/>
          </a:p>
        </p:txBody>
      </p:sp>
      <p:grpSp>
        <p:nvGrpSpPr>
          <p:cNvPr id="2" name="Group 18"/>
          <p:cNvGrpSpPr>
            <a:grpSpLocks/>
          </p:cNvGrpSpPr>
          <p:nvPr/>
        </p:nvGrpSpPr>
        <p:grpSpPr bwMode="auto">
          <a:xfrm>
            <a:off x="7740650" y="347663"/>
            <a:ext cx="387350" cy="366712"/>
            <a:chOff x="4752" y="1200"/>
            <a:chExt cx="288" cy="288"/>
          </a:xfrm>
        </p:grpSpPr>
        <p:sp>
          <p:nvSpPr>
            <p:cNvPr id="1043" name="Oval 19"/>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endParaRPr lang="en-US"/>
            </a:p>
          </p:txBody>
        </p:sp>
        <p:sp>
          <p:nvSpPr>
            <p:cNvPr id="1044" name="Oval 20"/>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en-US"/>
            </a:p>
          </p:txBody>
        </p:sp>
      </p:grpSp>
      <p:grpSp>
        <p:nvGrpSpPr>
          <p:cNvPr id="3" name="Group 21"/>
          <p:cNvGrpSpPr>
            <a:grpSpLocks/>
          </p:cNvGrpSpPr>
          <p:nvPr/>
        </p:nvGrpSpPr>
        <p:grpSpPr bwMode="auto">
          <a:xfrm>
            <a:off x="8153400" y="53975"/>
            <a:ext cx="609600" cy="592138"/>
            <a:chOff x="4992" y="816"/>
            <a:chExt cx="576" cy="576"/>
          </a:xfrm>
        </p:grpSpPr>
        <p:sp>
          <p:nvSpPr>
            <p:cNvPr id="1046" name="Oval 22"/>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endParaRPr lang="en-US"/>
            </a:p>
          </p:txBody>
        </p:sp>
        <p:sp>
          <p:nvSpPr>
            <p:cNvPr id="1047" name="Oval 23"/>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en-US"/>
            </a:p>
          </p:txBody>
        </p:sp>
      </p:grpSp>
      <p:grpSp>
        <p:nvGrpSpPr>
          <p:cNvPr id="4" name="Group 24"/>
          <p:cNvGrpSpPr>
            <a:grpSpLocks/>
          </p:cNvGrpSpPr>
          <p:nvPr/>
        </p:nvGrpSpPr>
        <p:grpSpPr bwMode="auto">
          <a:xfrm>
            <a:off x="171450" y="819150"/>
            <a:ext cx="720725" cy="762000"/>
            <a:chOff x="4992" y="816"/>
            <a:chExt cx="576" cy="576"/>
          </a:xfrm>
        </p:grpSpPr>
        <p:sp>
          <p:nvSpPr>
            <p:cNvPr id="1049" name="Oval 25"/>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endParaRPr lang="en-US"/>
            </a:p>
          </p:txBody>
        </p:sp>
        <p:sp>
          <p:nvSpPr>
            <p:cNvPr id="1050" name="Oval 26"/>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en-US"/>
            </a:p>
          </p:txBody>
        </p:sp>
      </p:grpSp>
      <p:sp>
        <p:nvSpPr>
          <p:cNvPr id="1027" name="Rectangle 3"/>
          <p:cNvSpPr>
            <a:spLocks noGrp="1" noChangeArrowheads="1"/>
          </p:cNvSpPr>
          <p:nvPr>
            <p:ph type="body" idx="1"/>
          </p:nvPr>
        </p:nvSpPr>
        <p:spPr bwMode="auto">
          <a:xfrm>
            <a:off x="457200" y="1828800"/>
            <a:ext cx="82296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r>
              <a:rPr lang="en-US" smtClean="0"/>
              <a:t>Tháng 06/2009</a:t>
            </a:r>
            <a:endParaRPr lang="en-US"/>
          </a:p>
        </p:txBody>
      </p:sp>
      <p:sp>
        <p:nvSpPr>
          <p:cNvPr id="1029" name="Rectangle 5"/>
          <p:cNvSpPr>
            <a:spLocks noGrp="1" noChangeArrowheads="1"/>
          </p:cNvSpPr>
          <p:nvPr>
            <p:ph type="ftr" sz="quarter" idx="3"/>
          </p:nvPr>
        </p:nvSpPr>
        <p:spPr bwMode="auto">
          <a:xfrm>
            <a:off x="3124200" y="6400800"/>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r>
              <a:rPr lang="en-US" smtClean="0"/>
              <a:t>Nhập môn KCPM - 07HCB</a:t>
            </a:r>
            <a:endParaRPr lang="en-US"/>
          </a:p>
        </p:txBody>
      </p:sp>
      <p:sp>
        <p:nvSpPr>
          <p:cNvPr id="1030" name="Rectangle 6"/>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1A455945-FD4B-48A6-881E-ECE854ECB0B6}" type="slidenum">
              <a:rPr lang="en-US" smtClean="0"/>
              <a:pPr>
                <a:defRPr/>
              </a:pPr>
              <a:t>‹#›</a:t>
            </a:fld>
            <a:endParaRPr lang="en-US"/>
          </a:p>
        </p:txBody>
      </p:sp>
      <p:sp>
        <p:nvSpPr>
          <p:cNvPr id="1026" name="Rectangle 2"/>
          <p:cNvSpPr>
            <a:spLocks noGrp="1" noChangeArrowheads="1"/>
          </p:cNvSpPr>
          <p:nvPr>
            <p:ph type="title"/>
          </p:nvPr>
        </p:nvSpPr>
        <p:spPr bwMode="white">
          <a:xfrm>
            <a:off x="914400" y="685800"/>
            <a:ext cx="73914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Lst>
  <p:transition>
    <p:wheel spokes="8"/>
  </p:transition>
  <p:hf hdr="0" ftr="0" dt="0"/>
  <p:txStyles>
    <p:titleStyle>
      <a:lvl1pPr algn="ctr" rtl="0" eaLnBrk="1" fontAlgn="base" hangingPunct="1">
        <a:spcBef>
          <a:spcPct val="0"/>
        </a:spcBef>
        <a:spcAft>
          <a:spcPct val="0"/>
        </a:spcAft>
        <a:defRPr sz="3600" b="1">
          <a:solidFill>
            <a:schemeClr val="bg1"/>
          </a:solidFill>
          <a:latin typeface="+mj-lt"/>
          <a:ea typeface="+mj-ea"/>
          <a:cs typeface="+mj-cs"/>
        </a:defRPr>
      </a:lvl1pPr>
      <a:lvl2pPr algn="ctr" rtl="0" eaLnBrk="1" fontAlgn="base" hangingPunct="1">
        <a:spcBef>
          <a:spcPct val="0"/>
        </a:spcBef>
        <a:spcAft>
          <a:spcPct val="0"/>
        </a:spcAft>
        <a:defRPr sz="3600" b="1">
          <a:solidFill>
            <a:schemeClr val="bg1"/>
          </a:solidFill>
          <a:latin typeface="Arial" charset="0"/>
        </a:defRPr>
      </a:lvl2pPr>
      <a:lvl3pPr algn="ctr" rtl="0" eaLnBrk="1" fontAlgn="base" hangingPunct="1">
        <a:spcBef>
          <a:spcPct val="0"/>
        </a:spcBef>
        <a:spcAft>
          <a:spcPct val="0"/>
        </a:spcAft>
        <a:defRPr sz="3600" b="1">
          <a:solidFill>
            <a:schemeClr val="bg1"/>
          </a:solidFill>
          <a:latin typeface="Arial" charset="0"/>
        </a:defRPr>
      </a:lvl3pPr>
      <a:lvl4pPr algn="ctr" rtl="0" eaLnBrk="1" fontAlgn="base" hangingPunct="1">
        <a:spcBef>
          <a:spcPct val="0"/>
        </a:spcBef>
        <a:spcAft>
          <a:spcPct val="0"/>
        </a:spcAft>
        <a:defRPr sz="3600" b="1">
          <a:solidFill>
            <a:schemeClr val="bg1"/>
          </a:solidFill>
          <a:latin typeface="Arial" charset="0"/>
        </a:defRPr>
      </a:lvl4pPr>
      <a:lvl5pPr algn="ctr" rtl="0" eaLnBrk="1" fontAlgn="base" hangingPunct="1">
        <a:spcBef>
          <a:spcPct val="0"/>
        </a:spcBef>
        <a:spcAft>
          <a:spcPct val="0"/>
        </a:spcAft>
        <a:defRPr sz="3600" b="1">
          <a:solidFill>
            <a:schemeClr val="bg1"/>
          </a:solidFill>
          <a:latin typeface="Arial" charset="0"/>
        </a:defRPr>
      </a:lvl5pPr>
      <a:lvl6pPr marL="457200" algn="ctr" rtl="0" eaLnBrk="1" fontAlgn="base" hangingPunct="1">
        <a:spcBef>
          <a:spcPct val="0"/>
        </a:spcBef>
        <a:spcAft>
          <a:spcPct val="0"/>
        </a:spcAft>
        <a:defRPr sz="3600" b="1">
          <a:solidFill>
            <a:schemeClr val="bg1"/>
          </a:solidFill>
          <a:latin typeface="Arial" charset="0"/>
        </a:defRPr>
      </a:lvl6pPr>
      <a:lvl7pPr marL="914400" algn="ctr" rtl="0" eaLnBrk="1" fontAlgn="base" hangingPunct="1">
        <a:spcBef>
          <a:spcPct val="0"/>
        </a:spcBef>
        <a:spcAft>
          <a:spcPct val="0"/>
        </a:spcAft>
        <a:defRPr sz="3600" b="1">
          <a:solidFill>
            <a:schemeClr val="bg1"/>
          </a:solidFill>
          <a:latin typeface="Arial" charset="0"/>
        </a:defRPr>
      </a:lvl7pPr>
      <a:lvl8pPr marL="1371600" algn="ctr" rtl="0" eaLnBrk="1" fontAlgn="base" hangingPunct="1">
        <a:spcBef>
          <a:spcPct val="0"/>
        </a:spcBef>
        <a:spcAft>
          <a:spcPct val="0"/>
        </a:spcAft>
        <a:defRPr sz="3600" b="1">
          <a:solidFill>
            <a:schemeClr val="bg1"/>
          </a:solidFill>
          <a:latin typeface="Arial" charset="0"/>
        </a:defRPr>
      </a:lvl8pPr>
      <a:lvl9pPr marL="1828800" algn="ctr" rtl="0" eaLnBrk="1" fontAlgn="base" hangingPunct="1">
        <a:spcBef>
          <a:spcPct val="0"/>
        </a:spcBef>
        <a:spcAft>
          <a:spcPct val="0"/>
        </a:spcAft>
        <a:defRPr sz="3600" b="1">
          <a:solidFill>
            <a:schemeClr val="bg1"/>
          </a:solidFill>
          <a:latin typeface="Arial"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eaLnBrk="1" fontAlgn="base" hangingPunct="1">
        <a:spcBef>
          <a:spcPct val="20000"/>
        </a:spcBef>
        <a:spcAft>
          <a:spcPct val="0"/>
        </a:spcAft>
        <a:buClr>
          <a:schemeClr val="tx1"/>
        </a:buClr>
        <a:buChar char="•"/>
        <a:defRPr sz="22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hyperlink" Target="http://www.ranorex.com/"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6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hyperlink" Target="http://en.web2test.de/"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hyperlink" Target="http://en.web2test.de/" TargetMode="External"/><Relationship Id="rId3" Type="http://schemas.openxmlformats.org/officeDocument/2006/relationships/hyperlink" Target="http://www.webpagecontent.com/arc_archive/124/5/" TargetMode="External"/><Relationship Id="rId7" Type="http://schemas.openxmlformats.org/officeDocument/2006/relationships/hyperlink" Target="http://www.ranorex.com/" TargetMode="External"/><Relationship Id="rId2" Type="http://schemas.openxmlformats.org/officeDocument/2006/relationships/hyperlink" Target="http://www.en.wikipedia.org/" TargetMode="External"/><Relationship Id="rId1" Type="http://schemas.openxmlformats.org/officeDocument/2006/relationships/slideLayout" Target="../slideLayouts/slideLayout2.xml"/><Relationship Id="rId6" Type="http://schemas.openxmlformats.org/officeDocument/2006/relationships/hyperlink" Target="http://www.testinggeek.com/index.php/testing-templates/checklist-guidelines/76-gui-testing-checklist" TargetMode="External"/><Relationship Id="rId5" Type="http://schemas.openxmlformats.org/officeDocument/2006/relationships/hyperlink" Target="http://www.testinggeek.com/index.php/testing-templates/checklist-guidelines/78-web-application-ui-checklist" TargetMode="External"/><Relationship Id="rId4" Type="http://schemas.openxmlformats.org/officeDocument/2006/relationships/hyperlink" Target="http://www.jayson.in/programming/top-10-web-application-usability-guidelines-checklist.html"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4"/>
          </p:nvPr>
        </p:nvSpPr>
        <p:spPr/>
        <p:txBody>
          <a:bodyPr/>
          <a:lstStyle/>
          <a:p>
            <a:pPr>
              <a:defRPr/>
            </a:pPr>
            <a:fld id="{23AD88EF-1ECD-4CE5-9866-0D019D39CBD0}" type="slidenum">
              <a:rPr lang="en-US" smtClean="0"/>
              <a:pPr>
                <a:defRPr/>
              </a:pPr>
              <a:t>1</a:t>
            </a:fld>
            <a:endParaRPr lang="en-US" dirty="0"/>
          </a:p>
        </p:txBody>
      </p:sp>
      <p:sp>
        <p:nvSpPr>
          <p:cNvPr id="4" name="Title 3"/>
          <p:cNvSpPr>
            <a:spLocks noGrp="1"/>
          </p:cNvSpPr>
          <p:nvPr>
            <p:ph type="ctrTitle"/>
          </p:nvPr>
        </p:nvSpPr>
        <p:spPr>
          <a:xfrm>
            <a:off x="1143000" y="2514600"/>
            <a:ext cx="7086600" cy="1012825"/>
          </a:xfrm>
        </p:spPr>
        <p:txBody>
          <a:bodyPr/>
          <a:lstStyle/>
          <a:p>
            <a:r>
              <a:rPr lang="en-US" sz="4800" b="1" dirty="0" smtClean="0"/>
              <a:t>GUI TESTING</a:t>
            </a:r>
            <a:endParaRPr lang="en-US" b="1" dirty="0"/>
          </a:p>
        </p:txBody>
      </p:sp>
      <p:sp>
        <p:nvSpPr>
          <p:cNvPr id="5" name="Subtitle 4"/>
          <p:cNvSpPr>
            <a:spLocks noGrp="1"/>
          </p:cNvSpPr>
          <p:nvPr>
            <p:ph type="subTitle" idx="1"/>
          </p:nvPr>
        </p:nvSpPr>
        <p:spPr>
          <a:xfrm>
            <a:off x="4724400" y="3962400"/>
            <a:ext cx="6400800" cy="2286000"/>
          </a:xfrm>
        </p:spPr>
        <p:txBody>
          <a:bodyPr/>
          <a:lstStyle/>
          <a:p>
            <a:pPr algn="l"/>
            <a:r>
              <a:rPr lang="en-US" b="1" dirty="0" err="1" smtClean="0"/>
              <a:t>Giảng</a:t>
            </a:r>
            <a:r>
              <a:rPr lang="en-US" b="1" dirty="0" smtClean="0"/>
              <a:t> </a:t>
            </a:r>
            <a:r>
              <a:rPr lang="en-US" b="1" err="1" smtClean="0"/>
              <a:t>viên</a:t>
            </a:r>
            <a:r>
              <a:rPr lang="en-US" b="1" smtClean="0"/>
              <a:t> hướng </a:t>
            </a:r>
            <a:r>
              <a:rPr lang="en-US" b="1" smtClean="0"/>
              <a:t>dẫn</a:t>
            </a:r>
            <a:endParaRPr lang="en-US" sz="1800" b="1" dirty="0" smtClean="0"/>
          </a:p>
          <a:p>
            <a:pPr algn="l"/>
            <a:r>
              <a:rPr lang="en-US" sz="1800" b="1" smtClean="0"/>
              <a:t>	ThS. </a:t>
            </a:r>
            <a:r>
              <a:rPr lang="en-US" sz="1800" b="1" dirty="0" err="1" smtClean="0"/>
              <a:t>Lâm</a:t>
            </a:r>
            <a:r>
              <a:rPr lang="en-US" sz="1800" b="1" dirty="0" smtClean="0"/>
              <a:t> </a:t>
            </a:r>
            <a:r>
              <a:rPr lang="en-US" sz="1800" b="1" dirty="0" err="1" smtClean="0"/>
              <a:t>Quang</a:t>
            </a:r>
            <a:r>
              <a:rPr lang="en-US" sz="1800" b="1" dirty="0" smtClean="0"/>
              <a:t> </a:t>
            </a:r>
            <a:r>
              <a:rPr lang="en-US" sz="1800" b="1" dirty="0" err="1" smtClean="0"/>
              <a:t>Vũ</a:t>
            </a:r>
            <a:endParaRPr lang="en-US" sz="1800" b="1" dirty="0" smtClean="0"/>
          </a:p>
          <a:p>
            <a:pPr algn="l"/>
            <a:r>
              <a:rPr lang="en-US" sz="1800" b="1" dirty="0" smtClean="0"/>
              <a:t>	</a:t>
            </a:r>
            <a:r>
              <a:rPr lang="en-US" sz="1800" b="1" dirty="0" err="1" smtClean="0"/>
              <a:t>Thầy</a:t>
            </a:r>
            <a:r>
              <a:rPr lang="en-US" sz="1800" b="1" dirty="0" smtClean="0"/>
              <a:t> </a:t>
            </a:r>
            <a:r>
              <a:rPr lang="en-US" sz="1800" b="1" dirty="0" err="1" smtClean="0"/>
              <a:t>Trần</a:t>
            </a:r>
            <a:r>
              <a:rPr lang="en-US" sz="1800" b="1" dirty="0" smtClean="0"/>
              <a:t> </a:t>
            </a:r>
            <a:r>
              <a:rPr lang="en-US" sz="1800" b="1" dirty="0" err="1" smtClean="0"/>
              <a:t>Duy</a:t>
            </a:r>
            <a:r>
              <a:rPr lang="en-US" sz="1800" b="1" dirty="0" smtClean="0"/>
              <a:t> </a:t>
            </a:r>
            <a:r>
              <a:rPr lang="en-US" sz="1800" b="1" dirty="0" err="1" smtClean="0"/>
              <a:t>Hoàng</a:t>
            </a:r>
            <a:endParaRPr lang="en-US" sz="1800" b="1" dirty="0" smtClean="0"/>
          </a:p>
          <a:p>
            <a:pPr algn="l"/>
            <a:r>
              <a:rPr lang="en-US" b="1" dirty="0" err="1" smtClean="0"/>
              <a:t>Nhóm</a:t>
            </a:r>
            <a:r>
              <a:rPr lang="en-US" b="1" dirty="0" smtClean="0"/>
              <a:t> </a:t>
            </a:r>
            <a:r>
              <a:rPr lang="en-US" b="1" dirty="0" err="1" smtClean="0"/>
              <a:t>thực</a:t>
            </a:r>
            <a:r>
              <a:rPr lang="en-US" b="1" dirty="0" smtClean="0"/>
              <a:t> </a:t>
            </a:r>
            <a:r>
              <a:rPr lang="en-US" b="1" dirty="0" err="1" smtClean="0"/>
              <a:t>hiện</a:t>
            </a:r>
            <a:endParaRPr lang="en-US" sz="1800" b="1" dirty="0" smtClean="0"/>
          </a:p>
          <a:p>
            <a:pPr algn="l"/>
            <a:r>
              <a:rPr lang="en-US" sz="1800" b="1" dirty="0" smtClean="0"/>
              <a:t>	</a:t>
            </a:r>
            <a:r>
              <a:rPr lang="en-US" sz="1800" b="1" err="1" smtClean="0"/>
              <a:t>Nhóm</a:t>
            </a:r>
            <a:r>
              <a:rPr lang="en-US" sz="1800" b="1" smtClean="0"/>
              <a:t> A</a:t>
            </a:r>
          </a:p>
          <a:p>
            <a:pPr algn="l"/>
            <a:r>
              <a:rPr lang="en-US" sz="1800" b="1" smtClean="0"/>
              <a:t>Người thuyết trình</a:t>
            </a:r>
          </a:p>
          <a:p>
            <a:pPr algn="l"/>
            <a:r>
              <a:rPr lang="en-US" sz="1800" b="1" smtClean="0"/>
              <a:t>	Nguyễn Hoàng Doanh</a:t>
            </a:r>
            <a:endParaRPr lang="en-US" sz="1800" b="1" dirty="0" smtClean="0"/>
          </a:p>
        </p:txBody>
      </p:sp>
    </p:spTree>
  </p:cSld>
  <p:clrMapOvr>
    <a:masterClrMapping/>
  </p:clrMapOvr>
  <p:transition>
    <p:wheel spokes="8"/>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Trình</a:t>
            </a:r>
            <a:r>
              <a:rPr lang="en-US" dirty="0" smtClean="0"/>
              <a:t> </a:t>
            </a:r>
            <a:r>
              <a:rPr lang="en-US" dirty="0" err="1" smtClean="0"/>
              <a:t>Bày</a:t>
            </a:r>
            <a:r>
              <a:rPr lang="en-US" dirty="0" smtClean="0"/>
              <a:t> (</a:t>
            </a:r>
            <a:r>
              <a:rPr lang="en-US" dirty="0" err="1" smtClean="0"/>
              <a:t>tt</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177B15EE-425E-4EB5-995D-84B79FEA7B9A}" type="slidenum">
              <a:rPr lang="en-US" smtClean="0"/>
              <a:pPr>
                <a:defRPr/>
              </a:pPr>
              <a:t>10</a:t>
            </a:fld>
            <a:endParaRPr lang="en-US"/>
          </a:p>
        </p:txBody>
      </p:sp>
      <p:sp>
        <p:nvSpPr>
          <p:cNvPr id="5" name="TextBox 42"/>
          <p:cNvSpPr txBox="1">
            <a:spLocks noChangeArrowheads="1"/>
          </p:cNvSpPr>
          <p:nvPr/>
        </p:nvSpPr>
        <p:spPr bwMode="auto">
          <a:xfrm>
            <a:off x="914400" y="1828800"/>
            <a:ext cx="7620000" cy="523220"/>
          </a:xfrm>
          <a:prstGeom prst="rect">
            <a:avLst/>
          </a:prstGeom>
          <a:noFill/>
          <a:ln w="9525">
            <a:noFill/>
            <a:miter lim="800000"/>
            <a:headEnd/>
            <a:tailEnd/>
          </a:ln>
        </p:spPr>
        <p:txBody>
          <a:bodyPr wrap="square">
            <a:spAutoFit/>
          </a:bodyPr>
          <a:lstStyle/>
          <a:p>
            <a:pPr>
              <a:buFont typeface="Wingdings" pitchFamily="2" charset="2"/>
              <a:buChar char="v"/>
            </a:pPr>
            <a:r>
              <a:rPr lang="en-US" sz="2800" dirty="0" smtClean="0"/>
              <a:t>Title </a:t>
            </a:r>
            <a:r>
              <a:rPr lang="en-US" sz="2800" dirty="0" err="1" smtClean="0"/>
              <a:t>của</a:t>
            </a:r>
            <a:r>
              <a:rPr lang="en-US" sz="2800" dirty="0" smtClean="0"/>
              <a:t> </a:t>
            </a:r>
            <a:r>
              <a:rPr lang="en-US" sz="2800" dirty="0" err="1" smtClean="0"/>
              <a:t>màn</a:t>
            </a:r>
            <a:r>
              <a:rPr lang="en-US" sz="2800" dirty="0" smtClean="0"/>
              <a:t> </a:t>
            </a:r>
            <a:r>
              <a:rPr lang="en-US" sz="2800" dirty="0" err="1" smtClean="0"/>
              <a:t>hình</a:t>
            </a:r>
            <a:r>
              <a:rPr lang="en-US" sz="2800" dirty="0" smtClean="0"/>
              <a:t> </a:t>
            </a:r>
            <a:r>
              <a:rPr lang="en-US" sz="2800" dirty="0" err="1" smtClean="0"/>
              <a:t>có</a:t>
            </a:r>
            <a:r>
              <a:rPr lang="en-US" sz="2800" dirty="0" smtClean="0"/>
              <a:t> ý </a:t>
            </a:r>
            <a:r>
              <a:rPr lang="en-US" sz="2800" dirty="0" err="1" smtClean="0"/>
              <a:t>nghĩa</a:t>
            </a:r>
            <a:r>
              <a:rPr lang="en-US" sz="2800" dirty="0" smtClean="0"/>
              <a:t> hay </a:t>
            </a:r>
            <a:r>
              <a:rPr lang="en-US" sz="2800" dirty="0" err="1" smtClean="0"/>
              <a:t>không</a:t>
            </a:r>
            <a:r>
              <a:rPr lang="en-US" sz="2800" dirty="0" smtClean="0"/>
              <a:t>? </a:t>
            </a:r>
            <a:endParaRPr lang="en-US" sz="2800" dirty="0"/>
          </a:p>
        </p:txBody>
      </p:sp>
      <p:pic>
        <p:nvPicPr>
          <p:cNvPr id="2050" name="Picture 2" descr="D:\English\Pronounciation\title_0_ynghia.bmp"/>
          <p:cNvPicPr>
            <a:picLocks noChangeAspect="1" noChangeArrowheads="1"/>
          </p:cNvPicPr>
          <p:nvPr/>
        </p:nvPicPr>
        <p:blipFill>
          <a:blip r:embed="rId2"/>
          <a:srcRect/>
          <a:stretch>
            <a:fillRect/>
          </a:stretch>
        </p:blipFill>
        <p:spPr bwMode="auto">
          <a:xfrm>
            <a:off x="2362200" y="2590800"/>
            <a:ext cx="4124325" cy="3819525"/>
          </a:xfrm>
          <a:prstGeom prst="rect">
            <a:avLst/>
          </a:prstGeom>
          <a:noFill/>
        </p:spPr>
      </p:pic>
      <p:sp>
        <p:nvSpPr>
          <p:cNvPr id="7" name="Donut 6"/>
          <p:cNvSpPr/>
          <p:nvPr/>
        </p:nvSpPr>
        <p:spPr>
          <a:xfrm>
            <a:off x="2057400" y="2514600"/>
            <a:ext cx="2743200" cy="533400"/>
          </a:xfrm>
          <a:prstGeom prst="donut">
            <a:avLst>
              <a:gd name="adj" fmla="val 1750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mtClean="0">
                <a:solidFill>
                  <a:schemeClr val="tx1"/>
                </a:solidFill>
              </a:rPr>
              <a:t>là </a:t>
            </a:r>
            <a:r>
              <a:rPr lang="en-US" dirty="0" err="1">
                <a:solidFill>
                  <a:schemeClr val="tx1"/>
                </a:solidFill>
              </a:rPr>
              <a:t>cái</a:t>
            </a:r>
            <a:r>
              <a:rPr lang="en-US" dirty="0">
                <a:solidFill>
                  <a:schemeClr val="tx1"/>
                </a:solidFill>
              </a:rPr>
              <a:t> </a:t>
            </a:r>
            <a:r>
              <a:rPr lang="en-US" dirty="0" err="1">
                <a:solidFill>
                  <a:schemeClr val="tx1"/>
                </a:solidFill>
              </a:rPr>
              <a:t>gì</a:t>
            </a:r>
            <a:r>
              <a:rPr lang="en-US" dirty="0">
                <a:solidFill>
                  <a:schemeClr val="tx1"/>
                </a:solidFill>
              </a:rPr>
              <a:t>?</a:t>
            </a: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blinds(horizontal)">
                                      <p:cBhvr>
                                        <p:cTn id="11" dur="500"/>
                                        <p:tgtEl>
                                          <p:spTgt spid="2050"/>
                                        </p:tgtEl>
                                      </p:cBhvr>
                                    </p:animEffect>
                                  </p:childTnLst>
                                </p:cTn>
                              </p:par>
                            </p:childTnLst>
                          </p:cTn>
                        </p:par>
                      </p:childTnLst>
                    </p:cTn>
                  </p:par>
                  <p:par>
                    <p:cTn id="12" fill="hold">
                      <p:stCondLst>
                        <p:cond delay="indefinite"/>
                      </p:stCondLst>
                      <p:childTnLst>
                        <p:par>
                          <p:cTn id="13" fill="hold">
                            <p:stCondLst>
                              <p:cond delay="0"/>
                            </p:stCondLst>
                            <p:childTnLst>
                              <p:par>
                                <p:cTn id="14" presetID="55"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1000" fill="hold"/>
                                        <p:tgtEl>
                                          <p:spTgt spid="7"/>
                                        </p:tgtEl>
                                        <p:attrNameLst>
                                          <p:attrName>ppt_w</p:attrName>
                                        </p:attrNameLst>
                                      </p:cBhvr>
                                      <p:tavLst>
                                        <p:tav tm="0">
                                          <p:val>
                                            <p:strVal val="#ppt_w*0.70"/>
                                          </p:val>
                                        </p:tav>
                                        <p:tav tm="100000">
                                          <p:val>
                                            <p:strVal val="#ppt_w"/>
                                          </p:val>
                                        </p:tav>
                                      </p:tavLst>
                                    </p:anim>
                                    <p:anim calcmode="lin" valueType="num">
                                      <p:cBhvr>
                                        <p:cTn id="17" dur="1000" fill="hold"/>
                                        <p:tgtEl>
                                          <p:spTgt spid="7"/>
                                        </p:tgtEl>
                                        <p:attrNameLst>
                                          <p:attrName>ppt_h</p:attrName>
                                        </p:attrNameLst>
                                      </p:cBhvr>
                                      <p:tavLst>
                                        <p:tav tm="0">
                                          <p:val>
                                            <p:strVal val="#ppt_h"/>
                                          </p:val>
                                        </p:tav>
                                        <p:tav tm="100000">
                                          <p:val>
                                            <p:strVal val="#ppt_h"/>
                                          </p:val>
                                        </p:tav>
                                      </p:tavLst>
                                    </p:anim>
                                    <p:animEffect transition="in" filter="fade">
                                      <p:cBhvr>
                                        <p:cTn id="1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itle 1"/>
          <p:cNvSpPr>
            <a:spLocks noGrp="1"/>
          </p:cNvSpPr>
          <p:nvPr>
            <p:ph type="title"/>
          </p:nvPr>
        </p:nvSpPr>
        <p:spPr/>
        <p:txBody>
          <a:bodyPr/>
          <a:lstStyle/>
          <a:p>
            <a:pPr eaLnBrk="1" hangingPunct="1"/>
            <a:r>
              <a:rPr lang="en-US" sz="4000" dirty="0" err="1" smtClean="0"/>
              <a:t>Trình</a:t>
            </a:r>
            <a:r>
              <a:rPr lang="en-US" sz="4000" dirty="0" smtClean="0"/>
              <a:t> </a:t>
            </a:r>
            <a:r>
              <a:rPr lang="en-US" sz="4000" dirty="0" err="1" smtClean="0"/>
              <a:t>Bày</a:t>
            </a:r>
            <a:r>
              <a:rPr lang="en-US" sz="4000" dirty="0" smtClean="0"/>
              <a:t> (</a:t>
            </a:r>
            <a:r>
              <a:rPr lang="en-US" sz="4000" dirty="0" err="1" smtClean="0"/>
              <a:t>tt</a:t>
            </a:r>
            <a:r>
              <a:rPr lang="en-US" sz="4000" dirty="0" smtClean="0"/>
              <a:t>)</a:t>
            </a:r>
          </a:p>
        </p:txBody>
      </p:sp>
      <p:sp>
        <p:nvSpPr>
          <p:cNvPr id="26" name="Slide Number Placeholder 25"/>
          <p:cNvSpPr>
            <a:spLocks noGrp="1"/>
          </p:cNvSpPr>
          <p:nvPr>
            <p:ph type="sldNum" sz="quarter" idx="12"/>
          </p:nvPr>
        </p:nvSpPr>
        <p:spPr/>
        <p:txBody>
          <a:bodyPr/>
          <a:lstStyle/>
          <a:p>
            <a:pPr>
              <a:defRPr/>
            </a:pPr>
            <a:fld id="{CCDF35B6-C543-43CC-A3B3-5838963AD9BD}" type="slidenum">
              <a:rPr lang="en-US" smtClean="0"/>
              <a:pPr>
                <a:defRPr/>
              </a:pPr>
              <a:t>11</a:t>
            </a:fld>
            <a:endParaRPr lang="en-US"/>
          </a:p>
        </p:txBody>
      </p:sp>
      <p:pic>
        <p:nvPicPr>
          <p:cNvPr id="11266" name="Picture 4"/>
          <p:cNvPicPr>
            <a:picLocks noChangeAspect="1" noChangeArrowheads="1"/>
          </p:cNvPicPr>
          <p:nvPr/>
        </p:nvPicPr>
        <p:blipFill>
          <a:blip r:embed="rId3"/>
          <a:srcRect/>
          <a:stretch>
            <a:fillRect/>
          </a:stretch>
        </p:blipFill>
        <p:spPr bwMode="auto">
          <a:xfrm>
            <a:off x="2133600" y="2057400"/>
            <a:ext cx="2209800" cy="2667000"/>
          </a:xfrm>
          <a:prstGeom prst="rect">
            <a:avLst/>
          </a:prstGeom>
          <a:noFill/>
          <a:ln w="9525">
            <a:noFill/>
            <a:miter lim="800000"/>
            <a:headEnd/>
            <a:tailEnd/>
          </a:ln>
        </p:spPr>
      </p:pic>
      <p:pic>
        <p:nvPicPr>
          <p:cNvPr id="11265" name="Picture 5"/>
          <p:cNvPicPr>
            <a:picLocks noChangeAspect="1" noChangeArrowheads="1"/>
          </p:cNvPicPr>
          <p:nvPr/>
        </p:nvPicPr>
        <p:blipFill>
          <a:blip r:embed="rId4"/>
          <a:srcRect/>
          <a:stretch>
            <a:fillRect/>
          </a:stretch>
        </p:blipFill>
        <p:spPr bwMode="auto">
          <a:xfrm>
            <a:off x="4876800" y="2057400"/>
            <a:ext cx="2286000" cy="2667000"/>
          </a:xfrm>
          <a:prstGeom prst="rect">
            <a:avLst/>
          </a:prstGeom>
          <a:noFill/>
          <a:ln w="9525">
            <a:noFill/>
            <a:miter lim="800000"/>
            <a:headEnd/>
            <a:tailEnd/>
          </a:ln>
        </p:spPr>
      </p:pic>
      <p:sp>
        <p:nvSpPr>
          <p:cNvPr id="9223" name="Rectangle 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9224" name="Rectangle 4"/>
          <p:cNvSpPr>
            <a:spLocks noChangeArrowheads="1"/>
          </p:cNvSpPr>
          <p:nvPr/>
        </p:nvSpPr>
        <p:spPr bwMode="auto">
          <a:xfrm>
            <a:off x="457200" y="5381625"/>
            <a:ext cx="9144000" cy="0"/>
          </a:xfrm>
          <a:prstGeom prst="rect">
            <a:avLst/>
          </a:prstGeom>
          <a:noFill/>
          <a:ln w="9525">
            <a:noFill/>
            <a:miter lim="800000"/>
            <a:headEnd/>
            <a:tailEnd/>
          </a:ln>
        </p:spPr>
        <p:txBody>
          <a:bodyPr wrap="none" anchor="ctr">
            <a:spAutoFit/>
          </a:bodyPr>
          <a:lstStyle/>
          <a:p>
            <a:endParaRPr lang="en-US"/>
          </a:p>
        </p:txBody>
      </p:sp>
      <p:sp>
        <p:nvSpPr>
          <p:cNvPr id="12" name="Frame 11"/>
          <p:cNvSpPr/>
          <p:nvPr/>
        </p:nvSpPr>
        <p:spPr>
          <a:xfrm>
            <a:off x="2057400" y="2438400"/>
            <a:ext cx="2286000" cy="5334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13" name="Frame 12"/>
          <p:cNvSpPr/>
          <p:nvPr/>
        </p:nvSpPr>
        <p:spPr>
          <a:xfrm>
            <a:off x="2057400" y="3886200"/>
            <a:ext cx="2286000" cy="5334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14" name="Frame 13"/>
          <p:cNvSpPr/>
          <p:nvPr/>
        </p:nvSpPr>
        <p:spPr>
          <a:xfrm>
            <a:off x="4876800" y="2438400"/>
            <a:ext cx="2286000" cy="838200"/>
          </a:xfrm>
          <a:prstGeom prst="frame">
            <a:avLst>
              <a:gd name="adj1" fmla="val 9090"/>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22" name="TextBox 7"/>
          <p:cNvSpPr txBox="1">
            <a:spLocks noChangeArrowheads="1"/>
          </p:cNvSpPr>
          <p:nvPr/>
        </p:nvSpPr>
        <p:spPr bwMode="auto">
          <a:xfrm>
            <a:off x="990600" y="1905000"/>
            <a:ext cx="7315200" cy="954107"/>
          </a:xfrm>
          <a:prstGeom prst="rect">
            <a:avLst/>
          </a:prstGeom>
          <a:noFill/>
          <a:ln w="9525">
            <a:noFill/>
            <a:miter lim="800000"/>
            <a:headEnd/>
            <a:tailEnd/>
          </a:ln>
        </p:spPr>
        <p:txBody>
          <a:bodyPr wrap="square">
            <a:spAutoFit/>
          </a:bodyPr>
          <a:lstStyle/>
          <a:p>
            <a:pPr>
              <a:buFont typeface="Wingdings" pitchFamily="2" charset="2"/>
              <a:buChar char="v"/>
            </a:pPr>
            <a:r>
              <a:rPr lang="en-US" sz="2800" dirty="0"/>
              <a:t> </a:t>
            </a:r>
            <a:r>
              <a:rPr lang="en-US" sz="2800" dirty="0" err="1" smtClean="0"/>
              <a:t>Những</a:t>
            </a:r>
            <a:r>
              <a:rPr lang="en-US" sz="2800" dirty="0" smtClean="0"/>
              <a:t> field </a:t>
            </a:r>
            <a:r>
              <a:rPr lang="en-US" sz="2800" dirty="0" err="1" smtClean="0"/>
              <a:t>liên</a:t>
            </a:r>
            <a:r>
              <a:rPr lang="en-US" sz="2800" dirty="0" smtClean="0"/>
              <a:t> </a:t>
            </a:r>
            <a:r>
              <a:rPr lang="en-US" sz="2800" dirty="0" err="1" smtClean="0"/>
              <a:t>quan</a:t>
            </a:r>
            <a:r>
              <a:rPr lang="en-US" sz="2800" dirty="0" smtClean="0"/>
              <a:t> </a:t>
            </a:r>
            <a:r>
              <a:rPr lang="en-US" sz="2800" dirty="0" err="1" smtClean="0"/>
              <a:t>với</a:t>
            </a:r>
            <a:r>
              <a:rPr lang="en-US" sz="2800" dirty="0" smtClean="0"/>
              <a:t> </a:t>
            </a:r>
            <a:r>
              <a:rPr lang="en-US" sz="2800" dirty="0" err="1" smtClean="0"/>
              <a:t>nhau</a:t>
            </a:r>
            <a:r>
              <a:rPr lang="en-US" sz="2800" dirty="0" smtClean="0"/>
              <a:t> </a:t>
            </a:r>
            <a:r>
              <a:rPr lang="en-US" sz="2800" dirty="0" err="1" smtClean="0"/>
              <a:t>có</a:t>
            </a:r>
            <a:r>
              <a:rPr lang="en-US" sz="2800" dirty="0" smtClean="0"/>
              <a:t> </a:t>
            </a:r>
            <a:r>
              <a:rPr lang="en-US" sz="2800" dirty="0" err="1" smtClean="0"/>
              <a:t>được</a:t>
            </a:r>
            <a:r>
              <a:rPr lang="en-US" sz="2800" dirty="0" smtClean="0"/>
              <a:t> </a:t>
            </a:r>
            <a:r>
              <a:rPr lang="en-US" sz="2800" dirty="0" err="1" smtClean="0"/>
              <a:t>gom</a:t>
            </a:r>
            <a:r>
              <a:rPr lang="en-US" sz="2800" dirty="0" smtClean="0"/>
              <a:t> </a:t>
            </a:r>
            <a:r>
              <a:rPr lang="en-US" sz="2800" dirty="0" err="1" smtClean="0"/>
              <a:t>nhóm</a:t>
            </a:r>
            <a:r>
              <a:rPr lang="en-US" sz="2800" dirty="0" smtClean="0"/>
              <a:t> </a:t>
            </a:r>
            <a:r>
              <a:rPr lang="en-US" sz="2800" dirty="0" err="1" smtClean="0"/>
              <a:t>lại</a:t>
            </a:r>
            <a:r>
              <a:rPr lang="en-US" sz="2800" dirty="0" smtClean="0"/>
              <a:t> hay </a:t>
            </a:r>
            <a:r>
              <a:rPr lang="en-US" sz="2800" dirty="0" err="1" smtClean="0"/>
              <a:t>không</a:t>
            </a:r>
            <a:r>
              <a:rPr lang="en-US" sz="2800" dirty="0" smtClean="0"/>
              <a:t>?</a:t>
            </a:r>
            <a:endParaRPr lang="en-US" sz="2800" dirty="0"/>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22"/>
                                        </p:tgtEl>
                                      </p:cBhvr>
                                    </p:animEffect>
                                    <p:set>
                                      <p:cBhvr>
                                        <p:cTn id="11" dur="1" fill="hold">
                                          <p:stCondLst>
                                            <p:cond delay="499"/>
                                          </p:stCondLst>
                                        </p:cTn>
                                        <p:tgtEl>
                                          <p:spTgt spid="2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26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26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3" presetClass="exit" presetSubtype="10" fill="hold" nodeType="clickEffect">
                                  <p:stCondLst>
                                    <p:cond delay="0"/>
                                  </p:stCondLst>
                                  <p:childTnLst>
                                    <p:animEffect transition="out" filter="blinds(horizontal)">
                                      <p:cBhvr>
                                        <p:cTn id="43" dur="500"/>
                                        <p:tgtEl>
                                          <p:spTgt spid="11266"/>
                                        </p:tgtEl>
                                      </p:cBhvr>
                                    </p:animEffect>
                                    <p:set>
                                      <p:cBhvr>
                                        <p:cTn id="44" dur="1" fill="hold">
                                          <p:stCondLst>
                                            <p:cond delay="499"/>
                                          </p:stCondLst>
                                        </p:cTn>
                                        <p:tgtEl>
                                          <p:spTgt spid="11266"/>
                                        </p:tgtEl>
                                        <p:attrNameLst>
                                          <p:attrName>style.visibility</p:attrName>
                                        </p:attrNameLst>
                                      </p:cBhvr>
                                      <p:to>
                                        <p:strVal val="hidden"/>
                                      </p:to>
                                    </p:set>
                                  </p:childTnLst>
                                </p:cTn>
                              </p:par>
                              <p:par>
                                <p:cTn id="45" presetID="3" presetClass="exit" presetSubtype="10" fill="hold" nodeType="withEffect">
                                  <p:stCondLst>
                                    <p:cond delay="0"/>
                                  </p:stCondLst>
                                  <p:childTnLst>
                                    <p:animEffect transition="out" filter="blinds(horizontal)">
                                      <p:cBhvr>
                                        <p:cTn id="46" dur="500"/>
                                        <p:tgtEl>
                                          <p:spTgt spid="11265"/>
                                        </p:tgtEl>
                                      </p:cBhvr>
                                    </p:animEffect>
                                    <p:set>
                                      <p:cBhvr>
                                        <p:cTn id="47" dur="1" fill="hold">
                                          <p:stCondLst>
                                            <p:cond delay="499"/>
                                          </p:stCondLst>
                                        </p:cTn>
                                        <p:tgtEl>
                                          <p:spTgt spid="11265"/>
                                        </p:tgtEl>
                                        <p:attrNameLst>
                                          <p:attrName>style.visibility</p:attrName>
                                        </p:attrNameLst>
                                      </p:cBhvr>
                                      <p:to>
                                        <p:strVal val="hidden"/>
                                      </p:to>
                                    </p:set>
                                  </p:childTnLst>
                                </p:cTn>
                              </p:par>
                              <p:par>
                                <p:cTn id="48" presetID="3" presetClass="exit" presetSubtype="10" fill="hold" grpId="1" nodeType="withEffect">
                                  <p:stCondLst>
                                    <p:cond delay="0"/>
                                  </p:stCondLst>
                                  <p:childTnLst>
                                    <p:animEffect transition="out" filter="blinds(horizontal)">
                                      <p:cBhvr>
                                        <p:cTn id="49" dur="500"/>
                                        <p:tgtEl>
                                          <p:spTgt spid="12"/>
                                        </p:tgtEl>
                                      </p:cBhvr>
                                    </p:animEffect>
                                    <p:set>
                                      <p:cBhvr>
                                        <p:cTn id="50" dur="1" fill="hold">
                                          <p:stCondLst>
                                            <p:cond delay="499"/>
                                          </p:stCondLst>
                                        </p:cTn>
                                        <p:tgtEl>
                                          <p:spTgt spid="12"/>
                                        </p:tgtEl>
                                        <p:attrNameLst>
                                          <p:attrName>style.visibility</p:attrName>
                                        </p:attrNameLst>
                                      </p:cBhvr>
                                      <p:to>
                                        <p:strVal val="hidden"/>
                                      </p:to>
                                    </p:set>
                                  </p:childTnLst>
                                </p:cTn>
                              </p:par>
                              <p:par>
                                <p:cTn id="51" presetID="3" presetClass="exit" presetSubtype="10" fill="hold" grpId="1" nodeType="withEffect">
                                  <p:stCondLst>
                                    <p:cond delay="0"/>
                                  </p:stCondLst>
                                  <p:childTnLst>
                                    <p:animEffect transition="out" filter="blinds(horizontal)">
                                      <p:cBhvr>
                                        <p:cTn id="52" dur="500"/>
                                        <p:tgtEl>
                                          <p:spTgt spid="13"/>
                                        </p:tgtEl>
                                      </p:cBhvr>
                                    </p:animEffect>
                                    <p:set>
                                      <p:cBhvr>
                                        <p:cTn id="53" dur="1" fill="hold">
                                          <p:stCondLst>
                                            <p:cond delay="499"/>
                                          </p:stCondLst>
                                        </p:cTn>
                                        <p:tgtEl>
                                          <p:spTgt spid="13"/>
                                        </p:tgtEl>
                                        <p:attrNameLst>
                                          <p:attrName>style.visibility</p:attrName>
                                        </p:attrNameLst>
                                      </p:cBhvr>
                                      <p:to>
                                        <p:strVal val="hidden"/>
                                      </p:to>
                                    </p:set>
                                  </p:childTnLst>
                                </p:cTn>
                              </p:par>
                              <p:par>
                                <p:cTn id="54" presetID="3" presetClass="exit" presetSubtype="10" fill="hold" grpId="1" nodeType="withEffect">
                                  <p:stCondLst>
                                    <p:cond delay="0"/>
                                  </p:stCondLst>
                                  <p:childTnLst>
                                    <p:animEffect transition="out" filter="blinds(horizontal)">
                                      <p:cBhvr>
                                        <p:cTn id="55" dur="500"/>
                                        <p:tgtEl>
                                          <p:spTgt spid="14"/>
                                        </p:tgtEl>
                                      </p:cBhvr>
                                    </p:animEffect>
                                    <p:set>
                                      <p:cBhvr>
                                        <p:cTn id="56"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22" grpId="0"/>
      <p:bldP spid="2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5"/>
          <p:cNvGrpSpPr/>
          <p:nvPr/>
        </p:nvGrpSpPr>
        <p:grpSpPr>
          <a:xfrm>
            <a:off x="3657600" y="1600200"/>
            <a:ext cx="1417959" cy="1417959"/>
            <a:chOff x="3215320" y="1546"/>
            <a:chExt cx="1417959" cy="1417959"/>
          </a:xfrm>
          <a:scene3d>
            <a:camera prst="orthographicFront"/>
            <a:lightRig rig="threePt" dir="t"/>
          </a:scene3d>
        </p:grpSpPr>
        <p:sp>
          <p:nvSpPr>
            <p:cNvPr id="74" name="Oval 73"/>
            <p:cNvSpPr/>
            <p:nvPr/>
          </p:nvSpPr>
          <p:spPr>
            <a:xfrm>
              <a:off x="3215320" y="1546"/>
              <a:ext cx="1417959" cy="1417959"/>
            </a:xfrm>
            <a:prstGeom prst="ellipse">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0"/>
              <a:tileRect r="-100000" b="-100000"/>
            </a:gradFill>
            <a:effectLst>
              <a:glow rad="228600">
                <a:schemeClr val="accent4">
                  <a:satMod val="175000"/>
                  <a:alpha val="40000"/>
                </a:schemeClr>
              </a:glow>
            </a:effectLst>
            <a:sp3d>
              <a:bevelT/>
              <a:bevelB prst="angle"/>
            </a:sp3d>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75" name="Oval 4"/>
            <p:cNvSpPr/>
            <p:nvPr/>
          </p:nvSpPr>
          <p:spPr>
            <a:xfrm>
              <a:off x="3422975" y="209201"/>
              <a:ext cx="1002649" cy="1002649"/>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a:lnSpc>
                  <a:spcPct val="90000"/>
                </a:lnSpc>
                <a:spcAft>
                  <a:spcPct val="35000"/>
                </a:spcAft>
                <a:defRPr/>
              </a:pPr>
              <a:r>
                <a:rPr lang="en-US" sz="2300" dirty="0" err="1" smtClean="0"/>
                <a:t>Trình</a:t>
              </a:r>
              <a:r>
                <a:rPr lang="en-US" sz="2300" dirty="0" smtClean="0"/>
                <a:t> </a:t>
              </a:r>
              <a:r>
                <a:rPr lang="en-US" sz="2300" dirty="0" err="1" smtClean="0"/>
                <a:t>Bày</a:t>
              </a:r>
              <a:endParaRPr lang="en-US" sz="2300" dirty="0"/>
            </a:p>
          </p:txBody>
        </p:sp>
      </p:grpSp>
      <p:grpSp>
        <p:nvGrpSpPr>
          <p:cNvPr id="10246" name="Group 46"/>
          <p:cNvGrpSpPr>
            <a:grpSpLocks/>
          </p:cNvGrpSpPr>
          <p:nvPr/>
        </p:nvGrpSpPr>
        <p:grpSpPr bwMode="auto">
          <a:xfrm>
            <a:off x="5030788" y="2689225"/>
            <a:ext cx="377825" cy="479425"/>
            <a:chOff x="4588589" y="1090998"/>
            <a:chExt cx="377455" cy="478561"/>
          </a:xfrm>
        </p:grpSpPr>
        <p:sp>
          <p:nvSpPr>
            <p:cNvPr id="72" name="Right Arrow 71"/>
            <p:cNvSpPr/>
            <p:nvPr/>
          </p:nvSpPr>
          <p:spPr>
            <a:xfrm rot="2160000">
              <a:off x="4588589" y="1090998"/>
              <a:ext cx="377455" cy="47856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3" name="Right Arrow 6"/>
            <p:cNvSpPr/>
            <p:nvPr/>
          </p:nvSpPr>
          <p:spPr>
            <a:xfrm rot="2160000">
              <a:off x="4599690" y="1152799"/>
              <a:ext cx="263267" cy="288404"/>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44550">
                <a:lnSpc>
                  <a:spcPct val="90000"/>
                </a:lnSpc>
                <a:spcAft>
                  <a:spcPct val="35000"/>
                </a:spcAft>
                <a:defRPr/>
              </a:pPr>
              <a:endParaRPr lang="en-US" sz="1900"/>
            </a:p>
          </p:txBody>
        </p:sp>
      </p:grpSp>
      <p:grpSp>
        <p:nvGrpSpPr>
          <p:cNvPr id="6" name="Group 47"/>
          <p:cNvGrpSpPr/>
          <p:nvPr/>
        </p:nvGrpSpPr>
        <p:grpSpPr>
          <a:xfrm>
            <a:off x="5380919" y="2852264"/>
            <a:ext cx="1417959" cy="1417959"/>
            <a:chOff x="4938639" y="1253610"/>
            <a:chExt cx="1417959" cy="1417959"/>
          </a:xfrm>
          <a:scene3d>
            <a:camera prst="orthographicFront"/>
            <a:lightRig rig="threePt" dir="t"/>
          </a:scene3d>
        </p:grpSpPr>
        <p:sp>
          <p:nvSpPr>
            <p:cNvPr id="70" name="Oval 69"/>
            <p:cNvSpPr/>
            <p:nvPr/>
          </p:nvSpPr>
          <p:spPr>
            <a:xfrm>
              <a:off x="4938639" y="1253610"/>
              <a:ext cx="1417959" cy="1417959"/>
            </a:xfrm>
            <a:prstGeom prst="ellipse">
              <a:avLst/>
            </a:pr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0"/>
            </a:gradFill>
            <a:effectLst>
              <a:glow rad="228600">
                <a:schemeClr val="accent4">
                  <a:satMod val="175000"/>
                  <a:alpha val="40000"/>
                </a:schemeClr>
              </a:glow>
            </a:effectLst>
            <a:sp3d>
              <a:bevelT/>
              <a:bevelB prst="angle"/>
            </a:sp3d>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71" name="Oval 8"/>
            <p:cNvSpPr/>
            <p:nvPr/>
          </p:nvSpPr>
          <p:spPr>
            <a:xfrm>
              <a:off x="5146294" y="1461265"/>
              <a:ext cx="1002649" cy="1002649"/>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a:lnSpc>
                  <a:spcPct val="90000"/>
                </a:lnSpc>
                <a:spcAft>
                  <a:spcPct val="35000"/>
                </a:spcAft>
                <a:defRPr/>
              </a:pPr>
              <a:r>
                <a:rPr lang="en-US" sz="2300" dirty="0" err="1"/>
                <a:t>Kích</a:t>
              </a:r>
              <a:r>
                <a:rPr lang="en-US" sz="2300" dirty="0"/>
                <a:t> </a:t>
              </a:r>
              <a:r>
                <a:rPr lang="en-US" sz="2300" dirty="0" err="1"/>
                <a:t>Thước</a:t>
              </a:r>
              <a:endParaRPr lang="en-US" sz="2300" dirty="0"/>
            </a:p>
          </p:txBody>
        </p:sp>
      </p:grpSp>
      <p:grpSp>
        <p:nvGrpSpPr>
          <p:cNvPr id="10248" name="Group 48"/>
          <p:cNvGrpSpPr>
            <a:grpSpLocks/>
          </p:cNvGrpSpPr>
          <p:nvPr/>
        </p:nvGrpSpPr>
        <p:grpSpPr bwMode="auto">
          <a:xfrm>
            <a:off x="5524500" y="4375150"/>
            <a:ext cx="479425" cy="377825"/>
            <a:chOff x="5082515" y="2776644"/>
            <a:chExt cx="478561" cy="377455"/>
          </a:xfrm>
        </p:grpSpPr>
        <p:sp>
          <p:nvSpPr>
            <p:cNvPr id="68" name="Right Arrow 67"/>
            <p:cNvSpPr/>
            <p:nvPr/>
          </p:nvSpPr>
          <p:spPr>
            <a:xfrm rot="6480000">
              <a:off x="5133068" y="2726091"/>
              <a:ext cx="377455" cy="47856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9" name="Right Arrow 10"/>
            <p:cNvSpPr/>
            <p:nvPr/>
          </p:nvSpPr>
          <p:spPr>
            <a:xfrm rot="17280000">
              <a:off x="5207594" y="2767247"/>
              <a:ext cx="263267" cy="288404"/>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44550">
                <a:lnSpc>
                  <a:spcPct val="90000"/>
                </a:lnSpc>
                <a:spcAft>
                  <a:spcPct val="35000"/>
                </a:spcAft>
                <a:defRPr/>
              </a:pPr>
              <a:endParaRPr lang="en-US" sz="1900"/>
            </a:p>
          </p:txBody>
        </p:sp>
      </p:grpSp>
      <p:grpSp>
        <p:nvGrpSpPr>
          <p:cNvPr id="8" name="Group 49"/>
          <p:cNvGrpSpPr/>
          <p:nvPr/>
        </p:nvGrpSpPr>
        <p:grpSpPr>
          <a:xfrm>
            <a:off x="4722669" y="4878147"/>
            <a:ext cx="1417959" cy="1417959"/>
            <a:chOff x="4280389" y="3279493"/>
            <a:chExt cx="1417959" cy="1417959"/>
          </a:xfrm>
          <a:scene3d>
            <a:camera prst="orthographicFront"/>
            <a:lightRig rig="morning" dir="t"/>
          </a:scene3d>
        </p:grpSpPr>
        <p:sp>
          <p:nvSpPr>
            <p:cNvPr id="66" name="Oval 65"/>
            <p:cNvSpPr/>
            <p:nvPr/>
          </p:nvSpPr>
          <p:spPr>
            <a:xfrm>
              <a:off x="4280389" y="3279493"/>
              <a:ext cx="1417959" cy="1417959"/>
            </a:xfrm>
            <a:prstGeom prst="ellipse">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lin ang="8100000" scaled="1"/>
              <a:tileRect/>
            </a:gradFill>
            <a:effectLst>
              <a:glow rad="228600">
                <a:schemeClr val="accent4">
                  <a:satMod val="175000"/>
                  <a:alpha val="40000"/>
                </a:schemeClr>
              </a:glow>
            </a:effectLst>
            <a:sp3d prstMaterial="softEdge"/>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67" name="Oval 12"/>
            <p:cNvSpPr/>
            <p:nvPr/>
          </p:nvSpPr>
          <p:spPr>
            <a:xfrm>
              <a:off x="4488044" y="3487148"/>
              <a:ext cx="1002649" cy="1002649"/>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a:lnSpc>
                  <a:spcPct val="90000"/>
                </a:lnSpc>
                <a:spcAft>
                  <a:spcPct val="35000"/>
                </a:spcAft>
                <a:defRPr/>
              </a:pPr>
              <a:r>
                <a:rPr lang="en-US" sz="2300" dirty="0"/>
                <a:t>Font </a:t>
              </a:r>
              <a:r>
                <a:rPr lang="en-US" sz="2300" dirty="0" err="1"/>
                <a:t>Chữ</a:t>
              </a:r>
              <a:endParaRPr lang="en-US" sz="2300" dirty="0"/>
            </a:p>
          </p:txBody>
        </p:sp>
      </p:grpSp>
      <p:grpSp>
        <p:nvGrpSpPr>
          <p:cNvPr id="10250" name="Group 50"/>
          <p:cNvGrpSpPr>
            <a:grpSpLocks/>
          </p:cNvGrpSpPr>
          <p:nvPr/>
        </p:nvGrpSpPr>
        <p:grpSpPr bwMode="auto">
          <a:xfrm>
            <a:off x="4187825" y="5348288"/>
            <a:ext cx="377825" cy="477837"/>
            <a:chOff x="3746255" y="3749193"/>
            <a:chExt cx="377455" cy="478561"/>
          </a:xfrm>
        </p:grpSpPr>
        <p:sp>
          <p:nvSpPr>
            <p:cNvPr id="64" name="Right Arrow 63"/>
            <p:cNvSpPr/>
            <p:nvPr/>
          </p:nvSpPr>
          <p:spPr>
            <a:xfrm rot="10800000">
              <a:off x="3746255" y="3749193"/>
              <a:ext cx="377455" cy="47856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5" name="Right Arrow 14"/>
            <p:cNvSpPr/>
            <p:nvPr/>
          </p:nvSpPr>
          <p:spPr>
            <a:xfrm rot="21600000">
              <a:off x="3858858" y="3844587"/>
              <a:ext cx="264852" cy="287772"/>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44550">
                <a:lnSpc>
                  <a:spcPct val="90000"/>
                </a:lnSpc>
                <a:spcAft>
                  <a:spcPct val="35000"/>
                </a:spcAft>
                <a:defRPr/>
              </a:pPr>
              <a:endParaRPr lang="en-US" sz="1900"/>
            </a:p>
          </p:txBody>
        </p:sp>
      </p:grpSp>
      <p:grpSp>
        <p:nvGrpSpPr>
          <p:cNvPr id="10251" name="Group 51"/>
          <p:cNvGrpSpPr>
            <a:grpSpLocks/>
          </p:cNvGrpSpPr>
          <p:nvPr/>
        </p:nvGrpSpPr>
        <p:grpSpPr bwMode="auto">
          <a:xfrm>
            <a:off x="2592388" y="4878388"/>
            <a:ext cx="1417637" cy="1417637"/>
            <a:chOff x="2150250" y="3279493"/>
            <a:chExt cx="1417959" cy="1417959"/>
          </a:xfrm>
        </p:grpSpPr>
        <p:sp>
          <p:nvSpPr>
            <p:cNvPr id="62" name="Oval 61"/>
            <p:cNvSpPr/>
            <p:nvPr/>
          </p:nvSpPr>
          <p:spPr>
            <a:xfrm>
              <a:off x="2150250" y="3279493"/>
              <a:ext cx="1417959" cy="1417959"/>
            </a:xfrm>
            <a:prstGeom prst="ellipse">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lin ang="2700000" scaled="1"/>
              <a:tileRect/>
            </a:gradFill>
            <a:effectLst>
              <a:glow rad="228600">
                <a:schemeClr val="accent4">
                  <a:satMod val="175000"/>
                  <a:alpha val="40000"/>
                </a:schemeClr>
              </a:glow>
            </a:effectLst>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63" name="Oval 16"/>
            <p:cNvSpPr/>
            <p:nvPr/>
          </p:nvSpPr>
          <p:spPr>
            <a:xfrm>
              <a:off x="2358259" y="3487502"/>
              <a:ext cx="1001941" cy="1001941"/>
            </a:xfrm>
            <a:prstGeom prst="rect">
              <a:avLst/>
            </a:prstGeom>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a:lnSpc>
                  <a:spcPct val="90000"/>
                </a:lnSpc>
                <a:spcAft>
                  <a:spcPct val="35000"/>
                </a:spcAft>
                <a:defRPr/>
              </a:pPr>
              <a:r>
                <a:rPr lang="en-US" sz="2300" dirty="0" err="1"/>
                <a:t>Màu</a:t>
              </a:r>
              <a:r>
                <a:rPr lang="en-US" sz="2300" dirty="0"/>
                <a:t> </a:t>
              </a:r>
              <a:r>
                <a:rPr lang="en-US" sz="2300" dirty="0" err="1"/>
                <a:t>Sắc</a:t>
              </a:r>
              <a:endParaRPr lang="en-US" sz="2300" dirty="0"/>
            </a:p>
          </p:txBody>
        </p:sp>
      </p:grpSp>
      <p:grpSp>
        <p:nvGrpSpPr>
          <p:cNvPr id="10252" name="Group 52"/>
          <p:cNvGrpSpPr>
            <a:grpSpLocks/>
          </p:cNvGrpSpPr>
          <p:nvPr/>
        </p:nvGrpSpPr>
        <p:grpSpPr bwMode="auto">
          <a:xfrm>
            <a:off x="2736850" y="4395788"/>
            <a:ext cx="477838" cy="377825"/>
            <a:chOff x="2294126" y="2796964"/>
            <a:chExt cx="478561" cy="377455"/>
          </a:xfrm>
        </p:grpSpPr>
        <p:sp>
          <p:nvSpPr>
            <p:cNvPr id="60" name="Right Arrow 59"/>
            <p:cNvSpPr/>
            <p:nvPr/>
          </p:nvSpPr>
          <p:spPr>
            <a:xfrm rot="15120000">
              <a:off x="2344678" y="2746411"/>
              <a:ext cx="377455" cy="47856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1" name="Right Arrow 18"/>
            <p:cNvSpPr/>
            <p:nvPr/>
          </p:nvSpPr>
          <p:spPr>
            <a:xfrm rot="25920000">
              <a:off x="2419262" y="2895728"/>
              <a:ext cx="263267" cy="287772"/>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44550">
                <a:lnSpc>
                  <a:spcPct val="90000"/>
                </a:lnSpc>
                <a:spcAft>
                  <a:spcPct val="35000"/>
                </a:spcAft>
                <a:defRPr/>
              </a:pPr>
              <a:endParaRPr lang="en-US" sz="1900"/>
            </a:p>
          </p:txBody>
        </p:sp>
      </p:grpSp>
      <p:grpSp>
        <p:nvGrpSpPr>
          <p:cNvPr id="10253" name="Group 53"/>
          <p:cNvGrpSpPr>
            <a:grpSpLocks/>
          </p:cNvGrpSpPr>
          <p:nvPr/>
        </p:nvGrpSpPr>
        <p:grpSpPr bwMode="auto">
          <a:xfrm>
            <a:off x="1933575" y="2852738"/>
            <a:ext cx="1419225" cy="1417637"/>
            <a:chOff x="1492000" y="1253610"/>
            <a:chExt cx="1417959" cy="1417959"/>
          </a:xfrm>
        </p:grpSpPr>
        <p:sp>
          <p:nvSpPr>
            <p:cNvPr id="58" name="Oval 57"/>
            <p:cNvSpPr/>
            <p:nvPr/>
          </p:nvSpPr>
          <p:spPr>
            <a:xfrm>
              <a:off x="1492000" y="1253610"/>
              <a:ext cx="1417959" cy="1417959"/>
            </a:xfrm>
            <a:prstGeom prst="ellipse">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lin ang="10800000" scaled="1"/>
              <a:tileRect/>
            </a:gradFill>
            <a:effectLst>
              <a:glow rad="228600">
                <a:schemeClr val="accent4">
                  <a:satMod val="175000"/>
                  <a:alpha val="40000"/>
                </a:schemeClr>
              </a:glow>
            </a:effectLst>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59" name="Oval 20"/>
            <p:cNvSpPr/>
            <p:nvPr/>
          </p:nvSpPr>
          <p:spPr>
            <a:xfrm>
              <a:off x="1699777" y="1461619"/>
              <a:ext cx="1002405" cy="1001941"/>
            </a:xfrm>
            <a:prstGeom prst="rect">
              <a:avLst/>
            </a:prstGeom>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a:lnSpc>
                  <a:spcPct val="90000"/>
                </a:lnSpc>
                <a:spcAft>
                  <a:spcPct val="35000"/>
                </a:spcAft>
                <a:defRPr/>
              </a:pPr>
              <a:r>
                <a:rPr lang="en-US" sz="2300" dirty="0"/>
                <a:t>Control</a:t>
              </a:r>
            </a:p>
          </p:txBody>
        </p:sp>
      </p:grpSp>
      <p:grpSp>
        <p:nvGrpSpPr>
          <p:cNvPr id="10254" name="Group 54"/>
          <p:cNvGrpSpPr>
            <a:grpSpLocks/>
          </p:cNvGrpSpPr>
          <p:nvPr/>
        </p:nvGrpSpPr>
        <p:grpSpPr bwMode="auto">
          <a:xfrm>
            <a:off x="3306763" y="2701925"/>
            <a:ext cx="377825" cy="479425"/>
            <a:chOff x="2865270" y="1103556"/>
            <a:chExt cx="377455" cy="478561"/>
          </a:xfrm>
        </p:grpSpPr>
        <p:sp>
          <p:nvSpPr>
            <p:cNvPr id="56" name="Right Arrow 55"/>
            <p:cNvSpPr/>
            <p:nvPr/>
          </p:nvSpPr>
          <p:spPr>
            <a:xfrm rot="19440000">
              <a:off x="2865270" y="1103556"/>
              <a:ext cx="377455" cy="47856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7" name="Right Arrow 22"/>
            <p:cNvSpPr/>
            <p:nvPr/>
          </p:nvSpPr>
          <p:spPr>
            <a:xfrm rot="19440000">
              <a:off x="2876371" y="1231912"/>
              <a:ext cx="263267" cy="288404"/>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44550">
                <a:lnSpc>
                  <a:spcPct val="90000"/>
                </a:lnSpc>
                <a:spcAft>
                  <a:spcPct val="35000"/>
                </a:spcAft>
                <a:defRPr/>
              </a:pPr>
              <a:endParaRPr lang="en-US" sz="1900" dirty="0"/>
            </a:p>
          </p:txBody>
        </p:sp>
      </p:grpSp>
      <p:sp>
        <p:nvSpPr>
          <p:cNvPr id="76" name="Donut 75"/>
          <p:cNvSpPr/>
          <p:nvPr/>
        </p:nvSpPr>
        <p:spPr>
          <a:xfrm>
            <a:off x="3429000" y="1371600"/>
            <a:ext cx="1828800" cy="1828800"/>
          </a:xfrm>
          <a:prstGeom prst="donut">
            <a:avLst>
              <a:gd name="adj" fmla="val 10156"/>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solidFill>
                <a:schemeClr val="tx1"/>
              </a:solidFill>
            </a:endParaRPr>
          </a:p>
        </p:txBody>
      </p:sp>
      <p:sp>
        <p:nvSpPr>
          <p:cNvPr id="37" name="Title 36"/>
          <p:cNvSpPr>
            <a:spLocks noGrp="1"/>
          </p:cNvSpPr>
          <p:nvPr>
            <p:ph type="title"/>
          </p:nvPr>
        </p:nvSpPr>
        <p:spPr>
          <a:xfrm>
            <a:off x="914400" y="685800"/>
            <a:ext cx="8001000" cy="563563"/>
          </a:xfrm>
        </p:spPr>
        <p:txBody>
          <a:bodyPr/>
          <a:lstStyle/>
          <a:p>
            <a:r>
              <a:rPr lang="en-US" smtClean="0"/>
              <a:t>Desktop App Gui Testing Checklist</a:t>
            </a:r>
            <a:endParaRPr lang="en-US"/>
          </a:p>
        </p:txBody>
      </p:sp>
      <p:sp>
        <p:nvSpPr>
          <p:cNvPr id="40" name="Slide Number Placeholder 39"/>
          <p:cNvSpPr>
            <a:spLocks noGrp="1"/>
          </p:cNvSpPr>
          <p:nvPr>
            <p:ph type="sldNum" sz="quarter" idx="12"/>
          </p:nvPr>
        </p:nvSpPr>
        <p:spPr/>
        <p:txBody>
          <a:bodyPr/>
          <a:lstStyle/>
          <a:p>
            <a:pPr>
              <a:defRPr/>
            </a:pPr>
            <a:fld id="{CCDF35B6-C543-43CC-A3B3-5838963AD9BD}" type="slidenum">
              <a:rPr lang="en-US" smtClean="0"/>
              <a:pPr>
                <a:defRPr/>
              </a:pPr>
              <a:t>12</a:t>
            </a:fld>
            <a:endParaRPr lang="en-US"/>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0 -3.33333E-6 L 0.1875 0.18056 " pathEditMode="relative" rAng="0" ptsTypes="AA">
                                      <p:cBhvr>
                                        <p:cTn id="6" dur="2000" fill="hold"/>
                                        <p:tgtEl>
                                          <p:spTgt spid="76"/>
                                        </p:tgtEl>
                                        <p:attrNameLst>
                                          <p:attrName>ppt_x</p:attrName>
                                          <p:attrName>ppt_y</p:attrName>
                                        </p:attrNameLst>
                                      </p:cBhvr>
                                      <p:rCtr x="94" y="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usac.bmp"/>
          <p:cNvPicPr>
            <a:picLocks noChangeAspect="1"/>
          </p:cNvPicPr>
          <p:nvPr/>
        </p:nvPicPr>
        <p:blipFill>
          <a:blip r:embed="rId3"/>
          <a:stretch>
            <a:fillRect/>
          </a:stretch>
        </p:blipFill>
        <p:spPr>
          <a:xfrm>
            <a:off x="1066800" y="1609725"/>
            <a:ext cx="6715125" cy="5057775"/>
          </a:xfrm>
          <a:prstGeom prst="rect">
            <a:avLst/>
          </a:prstGeom>
        </p:spPr>
      </p:pic>
      <p:sp>
        <p:nvSpPr>
          <p:cNvPr id="11266" name="Title 1"/>
          <p:cNvSpPr>
            <a:spLocks noGrp="1"/>
          </p:cNvSpPr>
          <p:nvPr>
            <p:ph type="title"/>
          </p:nvPr>
        </p:nvSpPr>
        <p:spPr/>
        <p:txBody>
          <a:bodyPr/>
          <a:lstStyle/>
          <a:p>
            <a:pPr eaLnBrk="1" hangingPunct="1"/>
            <a:r>
              <a:rPr lang="en-US" smtClean="0"/>
              <a:t>Kích Thước và Vị Trí</a:t>
            </a:r>
          </a:p>
        </p:txBody>
      </p:sp>
      <p:sp>
        <p:nvSpPr>
          <p:cNvPr id="11267" name="Content Placeholder 2"/>
          <p:cNvSpPr>
            <a:spLocks noGrp="1"/>
          </p:cNvSpPr>
          <p:nvPr>
            <p:ph idx="1"/>
          </p:nvPr>
        </p:nvSpPr>
        <p:spPr>
          <a:xfrm>
            <a:off x="457200" y="1905000"/>
            <a:ext cx="8229600" cy="1219200"/>
          </a:xfrm>
        </p:spPr>
        <p:txBody>
          <a:bodyPr/>
          <a:lstStyle/>
          <a:p>
            <a:pPr eaLnBrk="1" hangingPunct="1"/>
            <a:r>
              <a:rPr lang="en-US" dirty="0" err="1" smtClean="0"/>
              <a:t>Hình</a:t>
            </a:r>
            <a:r>
              <a:rPr lang="en-US" dirty="0" smtClean="0"/>
              <a:t> </a:t>
            </a:r>
            <a:r>
              <a:rPr lang="en-US" dirty="0" err="1" smtClean="0"/>
              <a:t>ảnh</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có</a:t>
            </a:r>
            <a:r>
              <a:rPr lang="en-US" dirty="0" smtClean="0"/>
              <a:t> </a:t>
            </a:r>
            <a:r>
              <a:rPr lang="en-US" dirty="0" err="1" smtClean="0"/>
              <a:t>đặt</a:t>
            </a:r>
            <a:r>
              <a:rPr lang="en-US" dirty="0" smtClean="0"/>
              <a:t> ở </a:t>
            </a:r>
            <a:r>
              <a:rPr lang="en-US" dirty="0" err="1" smtClean="0"/>
              <a:t>vị</a:t>
            </a:r>
            <a:r>
              <a:rPr lang="en-US" dirty="0" smtClean="0"/>
              <a:t> </a:t>
            </a:r>
            <a:r>
              <a:rPr lang="en-US" dirty="0" err="1" smtClean="0"/>
              <a:t>trí</a:t>
            </a:r>
            <a:r>
              <a:rPr lang="en-US" dirty="0" smtClean="0"/>
              <a:t> </a:t>
            </a:r>
            <a:r>
              <a:rPr lang="en-US" dirty="0" err="1" smtClean="0"/>
              <a:t>có</a:t>
            </a:r>
            <a:r>
              <a:rPr lang="en-US" dirty="0" smtClean="0"/>
              <a:t> </a:t>
            </a:r>
            <a:r>
              <a:rPr lang="en-US" err="1" smtClean="0"/>
              <a:t>làm</a:t>
            </a:r>
            <a:r>
              <a:rPr lang="en-US" smtClean="0"/>
              <a:t> </a:t>
            </a:r>
            <a:r>
              <a:rPr lang="en-US" dirty="0" err="1" smtClean="0"/>
              <a:t>x</a:t>
            </a:r>
            <a:r>
              <a:rPr lang="en-US" smtClean="0"/>
              <a:t>ao </a:t>
            </a:r>
            <a:r>
              <a:rPr lang="en-US" dirty="0" err="1" smtClean="0"/>
              <a:t>lãng</a:t>
            </a:r>
            <a:r>
              <a:rPr lang="en-US" dirty="0" smtClean="0"/>
              <a:t> </a:t>
            </a:r>
            <a:r>
              <a:rPr lang="en-US" dirty="0" err="1" smtClean="0"/>
              <a:t>người</a:t>
            </a:r>
            <a:r>
              <a:rPr lang="en-US" dirty="0" smtClean="0"/>
              <a:t> </a:t>
            </a:r>
            <a:r>
              <a:rPr lang="en-US" dirty="0" err="1" smtClean="0"/>
              <a:t>dùng</a:t>
            </a:r>
            <a:r>
              <a:rPr lang="en-US" dirty="0" smtClean="0"/>
              <a:t> hay </a:t>
            </a:r>
            <a:r>
              <a:rPr lang="en-US" dirty="0" err="1" smtClean="0"/>
              <a:t>không</a:t>
            </a:r>
            <a:r>
              <a:rPr lang="en-US" dirty="0" smtClean="0"/>
              <a:t>? </a:t>
            </a:r>
          </a:p>
          <a:p>
            <a:pPr eaLnBrk="1" hangingPunct="1"/>
            <a:endParaRPr lang="en-US" dirty="0" smtClean="0"/>
          </a:p>
        </p:txBody>
      </p:sp>
      <p:sp>
        <p:nvSpPr>
          <p:cNvPr id="10" name="Slide Number Placeholder 9"/>
          <p:cNvSpPr>
            <a:spLocks noGrp="1"/>
          </p:cNvSpPr>
          <p:nvPr>
            <p:ph type="sldNum" sz="quarter" idx="12"/>
          </p:nvPr>
        </p:nvSpPr>
        <p:spPr/>
        <p:txBody>
          <a:bodyPr/>
          <a:lstStyle/>
          <a:p>
            <a:pPr>
              <a:defRPr/>
            </a:pPr>
            <a:fld id="{CCDF35B6-C543-43CC-A3B3-5838963AD9BD}" type="slidenum">
              <a:rPr lang="en-US" smtClean="0"/>
              <a:pPr>
                <a:defRPr/>
              </a:pPr>
              <a:t>13</a:t>
            </a:fld>
            <a:endParaRPr lang="en-US"/>
          </a:p>
        </p:txBody>
      </p:sp>
      <p:sp>
        <p:nvSpPr>
          <p:cNvPr id="7" name="Right Arrow 6"/>
          <p:cNvSpPr/>
          <p:nvPr/>
        </p:nvSpPr>
        <p:spPr>
          <a:xfrm rot="2094341">
            <a:off x="2153502" y="4059152"/>
            <a:ext cx="990600" cy="381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p:cTn id="7" dur="1000" fill="hold"/>
                                        <p:tgtEl>
                                          <p:spTgt spid="1126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126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126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126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1" nodeType="clickEffect">
                                  <p:stCondLst>
                                    <p:cond delay="0"/>
                                  </p:stCondLst>
                                  <p:iterate type="lt">
                                    <p:tmPct val="0"/>
                                  </p:iterate>
                                  <p:childTnLst>
                                    <p:animEffect transition="out" filter="blinds(horizontal)">
                                      <p:cBhvr>
                                        <p:cTn id="14" dur="500"/>
                                        <p:tgtEl>
                                          <p:spTgt spid="11267">
                                            <p:txEl>
                                              <p:pRg st="0" end="0"/>
                                            </p:txEl>
                                          </p:spTgt>
                                        </p:tgtEl>
                                      </p:cBhvr>
                                    </p:animEffect>
                                    <p:set>
                                      <p:cBhvr>
                                        <p:cTn id="15" dur="1" fill="hold">
                                          <p:stCondLst>
                                            <p:cond delay="499"/>
                                          </p:stCondLst>
                                        </p:cTn>
                                        <p:tgtEl>
                                          <p:spTgt spid="11267">
                                            <p:txEl>
                                              <p:pRg st="0" end="0"/>
                                            </p:txEl>
                                          </p:spTgt>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par>
                          <p:cTn id="21" fill="hold">
                            <p:stCondLst>
                              <p:cond delay="500"/>
                            </p:stCondLst>
                            <p:childTnLst>
                              <p:par>
                                <p:cTn id="22" presetID="55" presetClass="entr" presetSubtype="0"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 calcmode="lin" valueType="num">
                                      <p:cBhvr>
                                        <p:cTn id="24" dur="1000" fill="hold"/>
                                        <p:tgtEl>
                                          <p:spTgt spid="7"/>
                                        </p:tgtEl>
                                        <p:attrNameLst>
                                          <p:attrName>ppt_w</p:attrName>
                                        </p:attrNameLst>
                                      </p:cBhvr>
                                      <p:tavLst>
                                        <p:tav tm="0">
                                          <p:val>
                                            <p:strVal val="#ppt_w*0.70"/>
                                          </p:val>
                                        </p:tav>
                                        <p:tav tm="100000">
                                          <p:val>
                                            <p:strVal val="#ppt_w"/>
                                          </p:val>
                                        </p:tav>
                                      </p:tavLst>
                                    </p:anim>
                                    <p:anim calcmode="lin" valueType="num">
                                      <p:cBhvr>
                                        <p:cTn id="25" dur="1000" fill="hold"/>
                                        <p:tgtEl>
                                          <p:spTgt spid="7"/>
                                        </p:tgtEl>
                                        <p:attrNameLst>
                                          <p:attrName>ppt_h</p:attrName>
                                        </p:attrNameLst>
                                      </p:cBhvr>
                                      <p:tavLst>
                                        <p:tav tm="0">
                                          <p:val>
                                            <p:strVal val="#ppt_h"/>
                                          </p:val>
                                        </p:tav>
                                        <p:tav tm="100000">
                                          <p:val>
                                            <p:strVal val="#ppt_h"/>
                                          </p:val>
                                        </p:tav>
                                      </p:tavLst>
                                    </p:anim>
                                    <p:animEffect transition="in" filter="fade">
                                      <p:cBhvr>
                                        <p:cTn id="2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P spid="11267" grpId="1" build="p"/>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Kích</a:t>
            </a:r>
            <a:r>
              <a:rPr lang="en-US" dirty="0" smtClean="0"/>
              <a:t> </a:t>
            </a:r>
            <a:r>
              <a:rPr lang="en-US" dirty="0" err="1" smtClean="0"/>
              <a:t>Thước</a:t>
            </a:r>
            <a:r>
              <a:rPr lang="en-US" dirty="0" smtClean="0"/>
              <a:t> </a:t>
            </a:r>
            <a:r>
              <a:rPr lang="en-US" dirty="0" err="1" smtClean="0"/>
              <a:t>và</a:t>
            </a:r>
            <a:r>
              <a:rPr lang="en-US" dirty="0" smtClean="0"/>
              <a:t> </a:t>
            </a:r>
            <a:r>
              <a:rPr lang="en-US" dirty="0" err="1" smtClean="0"/>
              <a:t>Vị</a:t>
            </a:r>
            <a:r>
              <a:rPr lang="en-US" dirty="0" smtClean="0"/>
              <a:t> </a:t>
            </a:r>
            <a:r>
              <a:rPr lang="en-US" dirty="0" err="1" smtClean="0"/>
              <a:t>Trí</a:t>
            </a:r>
            <a:r>
              <a:rPr lang="en-US" dirty="0" smtClean="0"/>
              <a:t> (</a:t>
            </a:r>
            <a:r>
              <a:rPr lang="en-US" dirty="0" err="1" smtClean="0"/>
              <a:t>tt</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177B15EE-425E-4EB5-995D-84B79FEA7B9A}" type="slidenum">
              <a:rPr lang="en-US" smtClean="0"/>
              <a:pPr>
                <a:defRPr/>
              </a:pPr>
              <a:t>14</a:t>
            </a:fld>
            <a:endParaRPr lang="en-US"/>
          </a:p>
        </p:txBody>
      </p:sp>
      <p:sp>
        <p:nvSpPr>
          <p:cNvPr id="5" name="Content Placeholder 2"/>
          <p:cNvSpPr txBox="1">
            <a:spLocks/>
          </p:cNvSpPr>
          <p:nvPr/>
        </p:nvSpPr>
        <p:spPr bwMode="auto">
          <a:xfrm>
            <a:off x="381000" y="1905000"/>
            <a:ext cx="8763000" cy="68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r>
              <a:rPr kumimoji="0" lang="en-US" sz="2800" b="0" i="0" u="none" strike="noStrike" kern="0" cap="none" spc="0" normalizeH="0" baseline="0" noProof="0" dirty="0" err="1" smtClean="0">
                <a:ln>
                  <a:noFill/>
                </a:ln>
                <a:solidFill>
                  <a:schemeClr val="tx1"/>
                </a:solidFill>
                <a:effectLst/>
                <a:uLnTx/>
                <a:uFillTx/>
                <a:latin typeface="+mn-lt"/>
                <a:ea typeface="+mn-ea"/>
                <a:cs typeface="+mn-cs"/>
              </a:rPr>
              <a:t>Có</a:t>
            </a:r>
            <a:r>
              <a:rPr kumimoji="0" lang="en-US" sz="2800" b="0" i="0" u="none" strike="noStrike" kern="0" cap="none" spc="0" normalizeH="0" noProof="0" dirty="0" smtClean="0">
                <a:ln>
                  <a:noFill/>
                </a:ln>
                <a:solidFill>
                  <a:schemeClr val="tx1"/>
                </a:solidFill>
                <a:effectLst/>
                <a:uLnTx/>
                <a:uFillTx/>
                <a:latin typeface="+mn-lt"/>
                <a:ea typeface="+mn-ea"/>
                <a:cs typeface="+mn-cs"/>
              </a:rPr>
              <a:t> control </a:t>
            </a:r>
            <a:r>
              <a:rPr kumimoji="0" lang="en-US" sz="2800" b="0" i="0" u="none" strike="noStrike" kern="0" cap="none" spc="0" normalizeH="0" noProof="0" dirty="0" err="1" smtClean="0">
                <a:ln>
                  <a:noFill/>
                </a:ln>
                <a:solidFill>
                  <a:schemeClr val="tx1"/>
                </a:solidFill>
                <a:effectLst/>
                <a:uLnTx/>
                <a:uFillTx/>
                <a:latin typeface="+mn-lt"/>
                <a:ea typeface="+mn-ea"/>
                <a:cs typeface="+mn-cs"/>
              </a:rPr>
              <a:t>nào</a:t>
            </a:r>
            <a:r>
              <a:rPr kumimoji="0" lang="en-US" sz="2800" b="0" i="0" u="none" strike="noStrike" kern="0" cap="none" spc="0" normalizeH="0" noProof="0" dirty="0" smtClean="0">
                <a:ln>
                  <a:noFill/>
                </a:ln>
                <a:solidFill>
                  <a:schemeClr val="tx1"/>
                </a:solidFill>
                <a:effectLst/>
                <a:uLnTx/>
                <a:uFillTx/>
                <a:latin typeface="+mn-lt"/>
                <a:ea typeface="+mn-ea"/>
                <a:cs typeface="+mn-cs"/>
              </a:rPr>
              <a:t> </a:t>
            </a:r>
            <a:r>
              <a:rPr kumimoji="0" lang="en-US" sz="2800" b="0" i="0" u="none" strike="noStrike" kern="0" cap="none" spc="0" normalizeH="0" noProof="0" dirty="0" err="1" smtClean="0">
                <a:ln>
                  <a:noFill/>
                </a:ln>
                <a:solidFill>
                  <a:schemeClr val="tx1"/>
                </a:solidFill>
                <a:effectLst/>
                <a:uLnTx/>
                <a:uFillTx/>
                <a:latin typeface="+mn-lt"/>
                <a:ea typeface="+mn-ea"/>
                <a:cs typeface="+mn-cs"/>
              </a:rPr>
              <a:t>bị</a:t>
            </a:r>
            <a:r>
              <a:rPr kumimoji="0" lang="en-US" sz="2800" b="0" i="0" u="none" strike="noStrike" kern="0" cap="none" spc="0" normalizeH="0" noProof="0" dirty="0" smtClean="0">
                <a:ln>
                  <a:noFill/>
                </a:ln>
                <a:solidFill>
                  <a:schemeClr val="tx1"/>
                </a:solidFill>
                <a:effectLst/>
                <a:uLnTx/>
                <a:uFillTx/>
                <a:latin typeface="+mn-lt"/>
                <a:ea typeface="+mn-ea"/>
                <a:cs typeface="+mn-cs"/>
              </a:rPr>
              <a:t> </a:t>
            </a:r>
            <a:r>
              <a:rPr kumimoji="0" lang="en-US" sz="2800" b="0" i="0" u="none" strike="noStrike" kern="0" cap="none" spc="0" normalizeH="0" noProof="0" dirty="0" err="1" smtClean="0">
                <a:ln>
                  <a:noFill/>
                </a:ln>
                <a:solidFill>
                  <a:schemeClr val="tx1"/>
                </a:solidFill>
                <a:effectLst/>
                <a:uLnTx/>
                <a:uFillTx/>
                <a:latin typeface="+mn-lt"/>
                <a:ea typeface="+mn-ea"/>
                <a:cs typeface="+mn-cs"/>
              </a:rPr>
              <a:t>sát</a:t>
            </a:r>
            <a:r>
              <a:rPr kumimoji="0" lang="en-US" sz="2800" b="0" i="0" u="none" strike="noStrike" kern="0" cap="none" spc="0" normalizeH="0" noProof="0" dirty="0" smtClean="0">
                <a:ln>
                  <a:noFill/>
                </a:ln>
                <a:solidFill>
                  <a:schemeClr val="tx1"/>
                </a:solidFill>
                <a:effectLst/>
                <a:uLnTx/>
                <a:uFillTx/>
                <a:latin typeface="+mn-lt"/>
                <a:ea typeface="+mn-ea"/>
                <a:cs typeface="+mn-cs"/>
              </a:rPr>
              <a:t> </a:t>
            </a:r>
            <a:r>
              <a:rPr kumimoji="0" lang="en-US" sz="2800" b="0" i="0" u="none" strike="noStrike" kern="0" cap="none" spc="0" normalizeH="0" noProof="0" dirty="0" err="1" smtClean="0">
                <a:ln>
                  <a:noFill/>
                </a:ln>
                <a:solidFill>
                  <a:schemeClr val="tx1"/>
                </a:solidFill>
                <a:effectLst/>
                <a:uLnTx/>
                <a:uFillTx/>
                <a:latin typeface="+mn-lt"/>
                <a:ea typeface="+mn-ea"/>
                <a:cs typeface="+mn-cs"/>
              </a:rPr>
              <a:t>với</a:t>
            </a:r>
            <a:r>
              <a:rPr kumimoji="0" lang="en-US" sz="2800" b="0" i="0" u="none" strike="noStrike" kern="0" cap="none" spc="0" normalizeH="0" noProof="0" dirty="0" smtClean="0">
                <a:ln>
                  <a:noFill/>
                </a:ln>
                <a:solidFill>
                  <a:schemeClr val="tx1"/>
                </a:solidFill>
                <a:effectLst/>
                <a:uLnTx/>
                <a:uFillTx/>
                <a:latin typeface="+mn-lt"/>
                <a:ea typeface="+mn-ea"/>
                <a:cs typeface="+mn-cs"/>
              </a:rPr>
              <a:t> </a:t>
            </a:r>
            <a:r>
              <a:rPr kumimoji="0" lang="en-US" sz="2800" b="0" i="0" u="none" strike="noStrike" kern="0" cap="none" spc="0" normalizeH="0" noProof="0" dirty="0" err="1" smtClean="0">
                <a:ln>
                  <a:noFill/>
                </a:ln>
                <a:solidFill>
                  <a:schemeClr val="tx1"/>
                </a:solidFill>
                <a:effectLst/>
                <a:uLnTx/>
                <a:uFillTx/>
                <a:latin typeface="+mn-lt"/>
                <a:ea typeface="+mn-ea"/>
                <a:cs typeface="+mn-cs"/>
              </a:rPr>
              <a:t>cạnh</a:t>
            </a:r>
            <a:r>
              <a:rPr kumimoji="0" lang="en-US" sz="2800" b="0" i="0" u="none" strike="noStrike" kern="0" cap="none" spc="0" normalizeH="0" noProof="0" dirty="0" smtClean="0">
                <a:ln>
                  <a:noFill/>
                </a:ln>
                <a:solidFill>
                  <a:schemeClr val="tx1"/>
                </a:solidFill>
                <a:effectLst/>
                <a:uLnTx/>
                <a:uFillTx/>
                <a:latin typeface="+mn-lt"/>
                <a:ea typeface="+mn-ea"/>
                <a:cs typeface="+mn-cs"/>
              </a:rPr>
              <a:t> </a:t>
            </a:r>
            <a:r>
              <a:rPr kumimoji="0" lang="en-US" sz="2800" b="0" i="0" u="none" strike="noStrike" kern="0" cap="none" spc="0" normalizeH="0" noProof="0" dirty="0" err="1" smtClean="0">
                <a:ln>
                  <a:noFill/>
                </a:ln>
                <a:solidFill>
                  <a:schemeClr val="tx1"/>
                </a:solidFill>
                <a:effectLst/>
                <a:uLnTx/>
                <a:uFillTx/>
                <a:latin typeface="+mn-lt"/>
                <a:ea typeface="+mn-ea"/>
                <a:cs typeface="+mn-cs"/>
              </a:rPr>
              <a:t>của</a:t>
            </a:r>
            <a:r>
              <a:rPr kumimoji="0" lang="en-US" sz="2800" b="0" i="0" u="none" strike="noStrike" kern="0" cap="none" spc="0" normalizeH="0" noProof="0" dirty="0" smtClean="0">
                <a:ln>
                  <a:noFill/>
                </a:ln>
                <a:solidFill>
                  <a:schemeClr val="tx1"/>
                </a:solidFill>
                <a:effectLst/>
                <a:uLnTx/>
                <a:uFillTx/>
                <a:latin typeface="+mn-lt"/>
                <a:ea typeface="+mn-ea"/>
                <a:cs typeface="+mn-cs"/>
              </a:rPr>
              <a:t> form hay </a:t>
            </a:r>
            <a:r>
              <a:rPr kumimoji="0" lang="en-US" sz="2800" b="0" i="0" u="none" strike="noStrike" kern="0" cap="none" spc="0" normalizeH="0" noProof="0" dirty="0" err="1" smtClean="0">
                <a:ln>
                  <a:noFill/>
                </a:ln>
                <a:solidFill>
                  <a:schemeClr val="tx1"/>
                </a:solidFill>
                <a:effectLst/>
                <a:uLnTx/>
                <a:uFillTx/>
                <a:latin typeface="+mn-lt"/>
                <a:ea typeface="+mn-ea"/>
                <a:cs typeface="+mn-cs"/>
              </a:rPr>
              <a:t>không</a:t>
            </a:r>
            <a:r>
              <a:rPr kumimoji="0" lang="en-US" sz="2800" b="0" i="0" u="none" strike="noStrike" kern="0" cap="none" spc="0" normalizeH="0" baseline="0" noProof="0" dirty="0" smtClean="0">
                <a:ln>
                  <a:noFill/>
                </a:ln>
                <a:solidFill>
                  <a:schemeClr val="tx1"/>
                </a:solidFill>
                <a:effectLst/>
                <a:uLnTx/>
                <a:uFillTx/>
                <a:latin typeface="+mn-lt"/>
                <a:ea typeface="+mn-ea"/>
                <a:cs typeface="+mn-cs"/>
              </a:rPr>
              <a:t>?</a:t>
            </a: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6" name="Picture 5" descr="mausac.bmp"/>
          <p:cNvPicPr>
            <a:picLocks noChangeAspect="1"/>
          </p:cNvPicPr>
          <p:nvPr/>
        </p:nvPicPr>
        <p:blipFill>
          <a:blip r:embed="rId2"/>
          <a:stretch>
            <a:fillRect/>
          </a:stretch>
        </p:blipFill>
        <p:spPr>
          <a:xfrm>
            <a:off x="1066800" y="1609725"/>
            <a:ext cx="6715125" cy="4943475"/>
          </a:xfrm>
          <a:prstGeom prst="rect">
            <a:avLst/>
          </a:prstGeom>
        </p:spPr>
      </p:pic>
      <p:sp>
        <p:nvSpPr>
          <p:cNvPr id="7" name="Donut 6"/>
          <p:cNvSpPr/>
          <p:nvPr/>
        </p:nvSpPr>
        <p:spPr>
          <a:xfrm>
            <a:off x="7162800" y="1905000"/>
            <a:ext cx="914400" cy="4572000"/>
          </a:xfrm>
          <a:prstGeom prst="donut">
            <a:avLst>
              <a:gd name="adj" fmla="val 626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Sao </a:t>
            </a:r>
            <a:r>
              <a:rPr lang="en-US" dirty="0" err="1">
                <a:solidFill>
                  <a:schemeClr val="tx1"/>
                </a:solidFill>
              </a:rPr>
              <a:t>sát</a:t>
            </a:r>
            <a:r>
              <a:rPr lang="en-US" dirty="0">
                <a:solidFill>
                  <a:schemeClr val="tx1"/>
                </a:solidFill>
              </a:rPr>
              <a:t> </a:t>
            </a:r>
            <a:r>
              <a:rPr lang="en-US" dirty="0" err="1">
                <a:solidFill>
                  <a:schemeClr val="tx1"/>
                </a:solidFill>
              </a:rPr>
              <a:t>dữ</a:t>
            </a:r>
            <a:r>
              <a:rPr lang="en-US" dirty="0">
                <a:solidFill>
                  <a:schemeClr val="tx1"/>
                </a:solidFill>
              </a:rPr>
              <a:t> </a:t>
            </a:r>
            <a:r>
              <a:rPr lang="en-US" dirty="0" err="1">
                <a:solidFill>
                  <a:schemeClr val="tx1"/>
                </a:solidFill>
              </a:rPr>
              <a:t>vậy</a:t>
            </a:r>
            <a:r>
              <a:rPr lang="en-US" dirty="0">
                <a:solidFill>
                  <a:schemeClr val="tx1"/>
                </a:solidFill>
              </a:rPr>
              <a:t>?</a:t>
            </a: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strVal val="#ppt_w*0.70"/>
                                          </p:val>
                                        </p:tav>
                                        <p:tav tm="100000">
                                          <p:val>
                                            <p:strVal val="#ppt_w"/>
                                          </p:val>
                                        </p:tav>
                                      </p:tavLst>
                                    </p:anim>
                                    <p:anim calcmode="lin" valueType="num">
                                      <p:cBhvr>
                                        <p:cTn id="22" dur="1000" fill="hold"/>
                                        <p:tgtEl>
                                          <p:spTgt spid="7"/>
                                        </p:tgtEl>
                                        <p:attrNameLst>
                                          <p:attrName>ppt_h</p:attrName>
                                        </p:attrNameLst>
                                      </p:cBhvr>
                                      <p:tavLst>
                                        <p:tav tm="0">
                                          <p:val>
                                            <p:strVal val="#ppt_h"/>
                                          </p:val>
                                        </p:tav>
                                        <p:tav tm="100000">
                                          <p:val>
                                            <p:strVal val="#ppt_h"/>
                                          </p:val>
                                        </p:tav>
                                      </p:tavLst>
                                    </p:anim>
                                    <p:animEffect transition="in" filter="fade">
                                      <p:cBhvr>
                                        <p:cTn id="2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Kích</a:t>
            </a:r>
            <a:r>
              <a:rPr lang="en-US" dirty="0" smtClean="0"/>
              <a:t> </a:t>
            </a:r>
            <a:r>
              <a:rPr lang="en-US" dirty="0" err="1" smtClean="0"/>
              <a:t>Thước</a:t>
            </a:r>
            <a:r>
              <a:rPr lang="en-US" dirty="0" smtClean="0"/>
              <a:t> </a:t>
            </a:r>
            <a:r>
              <a:rPr lang="en-US" dirty="0" err="1" smtClean="0"/>
              <a:t>và</a:t>
            </a:r>
            <a:r>
              <a:rPr lang="en-US" dirty="0" smtClean="0"/>
              <a:t> </a:t>
            </a:r>
            <a:r>
              <a:rPr lang="en-US" dirty="0" err="1" smtClean="0"/>
              <a:t>Vị</a:t>
            </a:r>
            <a:r>
              <a:rPr lang="en-US" dirty="0" smtClean="0"/>
              <a:t> </a:t>
            </a:r>
            <a:r>
              <a:rPr lang="en-US" dirty="0" err="1" smtClean="0"/>
              <a:t>Trí</a:t>
            </a:r>
            <a:r>
              <a:rPr lang="en-US" dirty="0" smtClean="0"/>
              <a:t> (</a:t>
            </a:r>
            <a:r>
              <a:rPr lang="en-US" dirty="0" err="1" smtClean="0"/>
              <a:t>tt</a:t>
            </a:r>
            <a:r>
              <a:rPr lang="en-US" dirty="0" smtClean="0"/>
              <a:t>)</a:t>
            </a:r>
            <a:endParaRPr lang="en-US" dirty="0"/>
          </a:p>
        </p:txBody>
      </p:sp>
      <p:pic>
        <p:nvPicPr>
          <p:cNvPr id="5" name="Content Placeholder 4" descr="Caption_2_line.bmp"/>
          <p:cNvPicPr>
            <a:picLocks noGrp="1" noChangeAspect="1"/>
          </p:cNvPicPr>
          <p:nvPr>
            <p:ph idx="1"/>
          </p:nvPr>
        </p:nvPicPr>
        <p:blipFill>
          <a:blip r:embed="rId2"/>
          <a:stretch>
            <a:fillRect/>
          </a:stretch>
        </p:blipFill>
        <p:spPr>
          <a:xfrm>
            <a:off x="171450" y="3752850"/>
            <a:ext cx="4200525" cy="1781175"/>
          </a:xfrm>
        </p:spPr>
      </p:pic>
      <p:sp>
        <p:nvSpPr>
          <p:cNvPr id="4" name="Slide Number Placeholder 3"/>
          <p:cNvSpPr>
            <a:spLocks noGrp="1"/>
          </p:cNvSpPr>
          <p:nvPr>
            <p:ph type="sldNum" sz="quarter" idx="12"/>
          </p:nvPr>
        </p:nvSpPr>
        <p:spPr/>
        <p:txBody>
          <a:bodyPr/>
          <a:lstStyle/>
          <a:p>
            <a:pPr>
              <a:defRPr/>
            </a:pPr>
            <a:fld id="{177B15EE-425E-4EB5-995D-84B79FEA7B9A}" type="slidenum">
              <a:rPr lang="en-US" smtClean="0"/>
              <a:pPr>
                <a:defRPr/>
              </a:pPr>
              <a:t>15</a:t>
            </a:fld>
            <a:endParaRPr lang="en-US"/>
          </a:p>
        </p:txBody>
      </p:sp>
      <p:sp>
        <p:nvSpPr>
          <p:cNvPr id="6" name="Content Placeholder 2"/>
          <p:cNvSpPr txBox="1">
            <a:spLocks/>
          </p:cNvSpPr>
          <p:nvPr/>
        </p:nvSpPr>
        <p:spPr bwMode="auto">
          <a:xfrm>
            <a:off x="381000" y="2057400"/>
            <a:ext cx="8229600" cy="121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r>
              <a:rPr kumimoji="0" lang="en-US" sz="2800" b="0" i="0" u="none" strike="noStrike" kern="0" cap="none" spc="0" normalizeH="0" baseline="0" noProof="0" dirty="0" err="1" smtClean="0">
                <a:ln>
                  <a:noFill/>
                </a:ln>
                <a:solidFill>
                  <a:schemeClr val="tx1"/>
                </a:solidFill>
                <a:effectLst/>
                <a:uLnTx/>
                <a:uFillTx/>
                <a:latin typeface="+mn-lt"/>
                <a:ea typeface="+mn-ea"/>
                <a:cs typeface="+mn-cs"/>
              </a:rPr>
              <a:t>Các</a:t>
            </a:r>
            <a:r>
              <a:rPr kumimoji="0" lang="en-US" sz="2800" b="0" i="0" u="none" strike="noStrike" kern="0" cap="none" spc="0" normalizeH="0" noProof="0" dirty="0" smtClean="0">
                <a:ln>
                  <a:noFill/>
                </a:ln>
                <a:solidFill>
                  <a:schemeClr val="tx1"/>
                </a:solidFill>
                <a:effectLst/>
                <a:uLnTx/>
                <a:uFillTx/>
                <a:latin typeface="+mn-lt"/>
                <a:ea typeface="+mn-ea"/>
                <a:cs typeface="+mn-cs"/>
              </a:rPr>
              <a:t> control </a:t>
            </a:r>
            <a:r>
              <a:rPr kumimoji="0" lang="en-US" sz="2800" b="0" i="0" u="none" strike="noStrike" kern="0" cap="none" spc="0" normalizeH="0" noProof="0" dirty="0" err="1" smtClean="0">
                <a:ln>
                  <a:noFill/>
                </a:ln>
                <a:solidFill>
                  <a:schemeClr val="tx1"/>
                </a:solidFill>
                <a:effectLst/>
                <a:uLnTx/>
                <a:uFillTx/>
                <a:latin typeface="+mn-lt"/>
                <a:ea typeface="+mn-ea"/>
                <a:cs typeface="+mn-cs"/>
              </a:rPr>
              <a:t>được</a:t>
            </a:r>
            <a:r>
              <a:rPr kumimoji="0" lang="en-US" sz="2800" b="0" i="0" u="none" strike="noStrike" kern="0" cap="none" spc="0" normalizeH="0" noProof="0" dirty="0" smtClean="0">
                <a:ln>
                  <a:noFill/>
                </a:ln>
                <a:solidFill>
                  <a:schemeClr val="tx1"/>
                </a:solidFill>
                <a:effectLst/>
                <a:uLnTx/>
                <a:uFillTx/>
                <a:latin typeface="+mn-lt"/>
                <a:ea typeface="+mn-ea"/>
                <a:cs typeface="+mn-cs"/>
              </a:rPr>
              <a:t> </a:t>
            </a:r>
            <a:r>
              <a:rPr kumimoji="0" lang="en-US" sz="2800" b="0" i="0" u="none" strike="noStrike" kern="0" cap="none" spc="0" normalizeH="0" noProof="0" dirty="0" err="1" smtClean="0">
                <a:ln>
                  <a:noFill/>
                </a:ln>
                <a:solidFill>
                  <a:schemeClr val="tx1"/>
                </a:solidFill>
                <a:effectLst/>
                <a:uLnTx/>
                <a:uFillTx/>
                <a:latin typeface="+mn-lt"/>
                <a:ea typeface="+mn-ea"/>
                <a:cs typeface="+mn-cs"/>
              </a:rPr>
              <a:t>bố</a:t>
            </a:r>
            <a:r>
              <a:rPr kumimoji="0" lang="en-US" sz="2800" b="0" i="0" u="none" strike="noStrike" kern="0" cap="none" spc="0" normalizeH="0" noProof="0" dirty="0" smtClean="0">
                <a:ln>
                  <a:noFill/>
                </a:ln>
                <a:solidFill>
                  <a:schemeClr val="tx1"/>
                </a:solidFill>
                <a:effectLst/>
                <a:uLnTx/>
                <a:uFillTx/>
                <a:latin typeface="+mn-lt"/>
                <a:ea typeface="+mn-ea"/>
                <a:cs typeface="+mn-cs"/>
              </a:rPr>
              <a:t> </a:t>
            </a:r>
            <a:r>
              <a:rPr kumimoji="0" lang="en-US" sz="2800" b="0" i="0" u="none" strike="noStrike" kern="0" cap="none" spc="0" normalizeH="0" noProof="0" dirty="0" err="1" smtClean="0">
                <a:ln>
                  <a:noFill/>
                </a:ln>
                <a:solidFill>
                  <a:schemeClr val="tx1"/>
                </a:solidFill>
                <a:effectLst/>
                <a:uLnTx/>
                <a:uFillTx/>
                <a:latin typeface="+mn-lt"/>
                <a:ea typeface="+mn-ea"/>
                <a:cs typeface="+mn-cs"/>
              </a:rPr>
              <a:t>trí</a:t>
            </a:r>
            <a:r>
              <a:rPr kumimoji="0" lang="en-US" sz="2800" b="0" i="0" u="none" strike="noStrike" kern="0" cap="none" spc="0" normalizeH="0" noProof="0" dirty="0" smtClean="0">
                <a:ln>
                  <a:noFill/>
                </a:ln>
                <a:solidFill>
                  <a:schemeClr val="tx1"/>
                </a:solidFill>
                <a:effectLst/>
                <a:uLnTx/>
                <a:uFillTx/>
                <a:latin typeface="+mn-lt"/>
                <a:ea typeface="+mn-ea"/>
                <a:cs typeface="+mn-cs"/>
              </a:rPr>
              <a:t> </a:t>
            </a:r>
            <a:r>
              <a:rPr kumimoji="0" lang="en-US" sz="2800" b="0" i="0" u="none" strike="noStrike" kern="0" cap="none" spc="0" normalizeH="0" noProof="0" dirty="0" err="1" smtClean="0">
                <a:ln>
                  <a:noFill/>
                </a:ln>
                <a:solidFill>
                  <a:schemeClr val="tx1"/>
                </a:solidFill>
                <a:effectLst/>
                <a:uLnTx/>
                <a:uFillTx/>
                <a:latin typeface="+mn-lt"/>
                <a:ea typeface="+mn-ea"/>
                <a:cs typeface="+mn-cs"/>
              </a:rPr>
              <a:t>cùng</a:t>
            </a:r>
            <a:r>
              <a:rPr kumimoji="0" lang="en-US" sz="2800" b="0" i="0" u="none" strike="noStrike" kern="0" cap="none" spc="0" normalizeH="0" noProof="0" dirty="0" smtClean="0">
                <a:ln>
                  <a:noFill/>
                </a:ln>
                <a:solidFill>
                  <a:schemeClr val="tx1"/>
                </a:solidFill>
                <a:effectLst/>
                <a:uLnTx/>
                <a:uFillTx/>
                <a:latin typeface="+mn-lt"/>
                <a:ea typeface="+mn-ea"/>
                <a:cs typeface="+mn-cs"/>
              </a:rPr>
              <a:t> </a:t>
            </a:r>
            <a:r>
              <a:rPr kumimoji="0" lang="en-US" sz="2800" b="0" i="0" u="none" strike="noStrike" kern="0" cap="none" spc="0" normalizeH="0" noProof="0" dirty="0" err="1" smtClean="0">
                <a:ln>
                  <a:noFill/>
                </a:ln>
                <a:solidFill>
                  <a:schemeClr val="tx1"/>
                </a:solidFill>
                <a:effectLst/>
                <a:uLnTx/>
                <a:uFillTx/>
                <a:latin typeface="+mn-lt"/>
                <a:ea typeface="+mn-ea"/>
                <a:cs typeface="+mn-cs"/>
              </a:rPr>
              <a:t>cấp</a:t>
            </a:r>
            <a:r>
              <a:rPr kumimoji="0" lang="en-US" sz="2800" b="0" i="0" u="none" strike="noStrike" kern="0" cap="none" spc="0" normalizeH="0" noProof="0" dirty="0" smtClean="0">
                <a:ln>
                  <a:noFill/>
                </a:ln>
                <a:solidFill>
                  <a:schemeClr val="tx1"/>
                </a:solidFill>
                <a:effectLst/>
                <a:uLnTx/>
                <a:uFillTx/>
                <a:latin typeface="+mn-lt"/>
                <a:ea typeface="+mn-ea"/>
                <a:cs typeface="+mn-cs"/>
              </a:rPr>
              <a:t> </a:t>
            </a:r>
            <a:r>
              <a:rPr kumimoji="0" lang="en-US" sz="2800" b="0" i="0" u="none" strike="noStrike" kern="0" cap="none" spc="0" normalizeH="0" noProof="0" dirty="0" err="1" smtClean="0">
                <a:ln>
                  <a:noFill/>
                </a:ln>
                <a:solidFill>
                  <a:schemeClr val="tx1"/>
                </a:solidFill>
                <a:effectLst/>
                <a:uLnTx/>
                <a:uFillTx/>
                <a:latin typeface="+mn-lt"/>
                <a:ea typeface="+mn-ea"/>
                <a:cs typeface="+mn-cs"/>
              </a:rPr>
              <a:t>có</a:t>
            </a:r>
            <a:r>
              <a:rPr kumimoji="0" lang="en-US" sz="2800" b="0" i="0" u="none" strike="noStrike" kern="0" cap="none" spc="0" normalizeH="0" noProof="0" dirty="0" smtClean="0">
                <a:ln>
                  <a:noFill/>
                </a:ln>
                <a:solidFill>
                  <a:schemeClr val="tx1"/>
                </a:solidFill>
                <a:effectLst/>
                <a:uLnTx/>
                <a:uFillTx/>
                <a:latin typeface="+mn-lt"/>
                <a:ea typeface="+mn-ea"/>
                <a:cs typeface="+mn-cs"/>
              </a:rPr>
              <a:t> </a:t>
            </a:r>
            <a:r>
              <a:rPr kumimoji="0" lang="en-US" sz="2800" b="0" i="0" u="none" strike="noStrike" kern="0" cap="none" spc="0" normalizeH="0" noProof="0" dirty="0" err="1" smtClean="0">
                <a:ln>
                  <a:noFill/>
                </a:ln>
                <a:solidFill>
                  <a:schemeClr val="tx1"/>
                </a:solidFill>
                <a:effectLst/>
                <a:uLnTx/>
                <a:uFillTx/>
                <a:latin typeface="+mn-lt"/>
                <a:ea typeface="+mn-ea"/>
                <a:cs typeface="+mn-cs"/>
              </a:rPr>
              <a:t>cùng</a:t>
            </a:r>
            <a:r>
              <a:rPr kumimoji="0" lang="en-US" sz="2800" b="0" i="0" u="none" strike="noStrike" kern="0" cap="none" spc="0" normalizeH="0" noProof="0" dirty="0" smtClean="0">
                <a:ln>
                  <a:noFill/>
                </a:ln>
                <a:solidFill>
                  <a:schemeClr val="tx1"/>
                </a:solidFill>
                <a:effectLst/>
                <a:uLnTx/>
                <a:uFillTx/>
                <a:latin typeface="+mn-lt"/>
                <a:ea typeface="+mn-ea"/>
                <a:cs typeface="+mn-cs"/>
              </a:rPr>
              <a:t> </a:t>
            </a:r>
            <a:r>
              <a:rPr kumimoji="0" lang="en-US" sz="2800" b="0" i="0" u="none" strike="noStrike" kern="0" cap="none" spc="0" normalizeH="0" noProof="0" dirty="0" err="1" smtClean="0">
                <a:ln>
                  <a:noFill/>
                </a:ln>
                <a:solidFill>
                  <a:schemeClr val="tx1"/>
                </a:solidFill>
                <a:effectLst/>
                <a:uLnTx/>
                <a:uFillTx/>
                <a:latin typeface="+mn-lt"/>
                <a:ea typeface="+mn-ea"/>
                <a:cs typeface="+mn-cs"/>
              </a:rPr>
              <a:t>kích</a:t>
            </a:r>
            <a:r>
              <a:rPr kumimoji="0" lang="en-US" sz="2800" b="0" i="0" u="none" strike="noStrike" kern="0" cap="none" spc="0" normalizeH="0" noProof="0" dirty="0" smtClean="0">
                <a:ln>
                  <a:noFill/>
                </a:ln>
                <a:solidFill>
                  <a:schemeClr val="tx1"/>
                </a:solidFill>
                <a:effectLst/>
                <a:uLnTx/>
                <a:uFillTx/>
                <a:latin typeface="+mn-lt"/>
                <a:ea typeface="+mn-ea"/>
                <a:cs typeface="+mn-cs"/>
              </a:rPr>
              <a:t> </a:t>
            </a:r>
            <a:r>
              <a:rPr kumimoji="0" lang="en-US" sz="2800" b="0" i="0" u="none" strike="noStrike" kern="0" cap="none" spc="0" normalizeH="0" noProof="0" dirty="0" err="1" smtClean="0">
                <a:ln>
                  <a:noFill/>
                </a:ln>
                <a:solidFill>
                  <a:schemeClr val="tx1"/>
                </a:solidFill>
                <a:effectLst/>
                <a:uLnTx/>
                <a:uFillTx/>
                <a:latin typeface="+mn-lt"/>
                <a:ea typeface="+mn-ea"/>
                <a:cs typeface="+mn-cs"/>
              </a:rPr>
              <a:t>cỡ</a:t>
            </a:r>
            <a:r>
              <a:rPr kumimoji="0" lang="en-US" sz="2800" b="0" i="0" u="none" strike="noStrike" kern="0" cap="none" spc="0" normalizeH="0" noProof="0" dirty="0" smtClean="0">
                <a:ln>
                  <a:noFill/>
                </a:ln>
                <a:solidFill>
                  <a:schemeClr val="tx1"/>
                </a:solidFill>
                <a:effectLst/>
                <a:uLnTx/>
                <a:uFillTx/>
                <a:latin typeface="+mn-lt"/>
                <a:ea typeface="+mn-ea"/>
                <a:cs typeface="+mn-cs"/>
              </a:rPr>
              <a:t> </a:t>
            </a:r>
            <a:r>
              <a:rPr kumimoji="0" lang="en-US" sz="2800" b="0" i="0" u="none" strike="noStrike" kern="0" cap="none" spc="0" normalizeH="0" noProof="0" dirty="0" err="1" smtClean="0">
                <a:ln>
                  <a:noFill/>
                </a:ln>
                <a:solidFill>
                  <a:schemeClr val="tx1"/>
                </a:solidFill>
                <a:effectLst/>
                <a:uLnTx/>
                <a:uFillTx/>
                <a:latin typeface="+mn-lt"/>
                <a:ea typeface="+mn-ea"/>
                <a:cs typeface="+mn-cs"/>
              </a:rPr>
              <a:t>không</a:t>
            </a:r>
            <a:r>
              <a:rPr kumimoji="0" lang="en-US" sz="2800" b="0" i="0" u="none" strike="noStrike" kern="0" cap="none" spc="0" normalizeH="0" noProof="0" dirty="0" smtClean="0">
                <a:ln>
                  <a:noFill/>
                </a:ln>
                <a:solidFill>
                  <a:schemeClr val="tx1"/>
                </a:solidFill>
                <a:effectLst/>
                <a:uLnTx/>
                <a:uFillTx/>
                <a:latin typeface="+mn-lt"/>
                <a:ea typeface="+mn-ea"/>
                <a:cs typeface="+mn-cs"/>
              </a:rPr>
              <a:t>?</a:t>
            </a: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7" name="Donut 6"/>
          <p:cNvSpPr/>
          <p:nvPr/>
        </p:nvSpPr>
        <p:spPr>
          <a:xfrm>
            <a:off x="3200400" y="3733800"/>
            <a:ext cx="1371600" cy="990600"/>
          </a:xfrm>
          <a:prstGeom prst="donut">
            <a:avLst>
              <a:gd name="adj" fmla="val 626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4098" name="Picture 2" descr="D:\English\Pronounciation\Caption_0_hoa.bmp"/>
          <p:cNvPicPr>
            <a:picLocks noChangeAspect="1" noChangeArrowheads="1"/>
          </p:cNvPicPr>
          <p:nvPr/>
        </p:nvPicPr>
        <p:blipFill>
          <a:blip r:embed="rId3"/>
          <a:srcRect/>
          <a:stretch>
            <a:fillRect/>
          </a:stretch>
        </p:blipFill>
        <p:spPr bwMode="auto">
          <a:xfrm>
            <a:off x="4629150" y="3752850"/>
            <a:ext cx="4324350" cy="1790700"/>
          </a:xfrm>
          <a:prstGeom prst="rect">
            <a:avLst/>
          </a:prstGeom>
          <a:noFill/>
        </p:spPr>
      </p:pic>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0.70"/>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098"/>
                                        </p:tgtEl>
                                        <p:attrNameLst>
                                          <p:attrName>style.visibility</p:attrName>
                                        </p:attrNameLst>
                                      </p:cBhvr>
                                      <p:to>
                                        <p:strVal val="visible"/>
                                      </p:to>
                                    </p:set>
                                    <p:animEffect transition="in" filter="blinds(horizontal)">
                                      <p:cBhvr>
                                        <p:cTn id="26"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5"/>
          <p:cNvGrpSpPr/>
          <p:nvPr/>
        </p:nvGrpSpPr>
        <p:grpSpPr>
          <a:xfrm>
            <a:off x="3657600" y="1600200"/>
            <a:ext cx="1417959" cy="1417959"/>
            <a:chOff x="3215320" y="1546"/>
            <a:chExt cx="1417959" cy="1417959"/>
          </a:xfrm>
          <a:scene3d>
            <a:camera prst="orthographicFront"/>
            <a:lightRig rig="threePt" dir="t"/>
          </a:scene3d>
        </p:grpSpPr>
        <p:sp>
          <p:nvSpPr>
            <p:cNvPr id="8" name="Oval 7"/>
            <p:cNvSpPr/>
            <p:nvPr/>
          </p:nvSpPr>
          <p:spPr>
            <a:xfrm>
              <a:off x="3215320" y="1546"/>
              <a:ext cx="1417959" cy="1417959"/>
            </a:xfrm>
            <a:prstGeom prst="ellipse">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0"/>
              <a:tileRect r="-100000" b="-100000"/>
            </a:gradFill>
            <a:effectLst>
              <a:glow rad="228600">
                <a:schemeClr val="accent4">
                  <a:satMod val="175000"/>
                  <a:alpha val="40000"/>
                </a:schemeClr>
              </a:glow>
            </a:effectLst>
            <a:sp3d>
              <a:bevelT/>
              <a:bevelB prst="angle"/>
            </a:sp3d>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9" name="Oval 4"/>
            <p:cNvSpPr/>
            <p:nvPr/>
          </p:nvSpPr>
          <p:spPr>
            <a:xfrm>
              <a:off x="3422975" y="209201"/>
              <a:ext cx="1002649" cy="1002649"/>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a:lnSpc>
                  <a:spcPct val="90000"/>
                </a:lnSpc>
                <a:spcAft>
                  <a:spcPct val="35000"/>
                </a:spcAft>
                <a:defRPr/>
              </a:pPr>
              <a:r>
                <a:rPr lang="en-US" sz="2300" dirty="0" err="1" smtClean="0"/>
                <a:t>Trình</a:t>
              </a:r>
              <a:r>
                <a:rPr lang="en-US" sz="2300" dirty="0" smtClean="0"/>
                <a:t> </a:t>
              </a:r>
              <a:r>
                <a:rPr lang="en-US" sz="2300" dirty="0" err="1" smtClean="0"/>
                <a:t>Bày</a:t>
              </a:r>
              <a:endParaRPr lang="en-US" sz="2300" dirty="0"/>
            </a:p>
          </p:txBody>
        </p:sp>
      </p:grpSp>
      <p:grpSp>
        <p:nvGrpSpPr>
          <p:cNvPr id="13318" name="Group 46"/>
          <p:cNvGrpSpPr>
            <a:grpSpLocks/>
          </p:cNvGrpSpPr>
          <p:nvPr/>
        </p:nvGrpSpPr>
        <p:grpSpPr bwMode="auto">
          <a:xfrm>
            <a:off x="5030788" y="2689225"/>
            <a:ext cx="377825" cy="479425"/>
            <a:chOff x="4588589" y="1090998"/>
            <a:chExt cx="377455" cy="478561"/>
          </a:xfrm>
        </p:grpSpPr>
        <p:sp>
          <p:nvSpPr>
            <p:cNvPr id="11" name="Right Arrow 10"/>
            <p:cNvSpPr/>
            <p:nvPr/>
          </p:nvSpPr>
          <p:spPr>
            <a:xfrm rot="2160000">
              <a:off x="4588589" y="1090998"/>
              <a:ext cx="377455" cy="47856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Right Arrow 6"/>
            <p:cNvSpPr/>
            <p:nvPr/>
          </p:nvSpPr>
          <p:spPr>
            <a:xfrm rot="2160000">
              <a:off x="4599690" y="1152799"/>
              <a:ext cx="263267" cy="288404"/>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44550">
                <a:lnSpc>
                  <a:spcPct val="90000"/>
                </a:lnSpc>
                <a:spcAft>
                  <a:spcPct val="35000"/>
                </a:spcAft>
                <a:defRPr/>
              </a:pPr>
              <a:endParaRPr lang="en-US" sz="1900"/>
            </a:p>
          </p:txBody>
        </p:sp>
      </p:grpSp>
      <p:grpSp>
        <p:nvGrpSpPr>
          <p:cNvPr id="7" name="Group 47"/>
          <p:cNvGrpSpPr/>
          <p:nvPr/>
        </p:nvGrpSpPr>
        <p:grpSpPr>
          <a:xfrm>
            <a:off x="5380919" y="2852264"/>
            <a:ext cx="1417959" cy="1417959"/>
            <a:chOff x="4938639" y="1253610"/>
            <a:chExt cx="1417959" cy="1417959"/>
          </a:xfrm>
          <a:scene3d>
            <a:camera prst="orthographicFront"/>
            <a:lightRig rig="threePt" dir="t"/>
          </a:scene3d>
        </p:grpSpPr>
        <p:sp>
          <p:nvSpPr>
            <p:cNvPr id="14" name="Oval 13"/>
            <p:cNvSpPr/>
            <p:nvPr/>
          </p:nvSpPr>
          <p:spPr>
            <a:xfrm>
              <a:off x="4938639" y="1253610"/>
              <a:ext cx="1417959" cy="1417959"/>
            </a:xfrm>
            <a:prstGeom prst="ellipse">
              <a:avLst/>
            </a:pr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0"/>
            </a:gradFill>
            <a:effectLst>
              <a:glow rad="228600">
                <a:schemeClr val="accent4">
                  <a:satMod val="175000"/>
                  <a:alpha val="40000"/>
                </a:schemeClr>
              </a:glow>
            </a:effectLst>
            <a:sp3d>
              <a:bevelT/>
              <a:bevelB prst="angle"/>
            </a:sp3d>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15" name="Oval 8"/>
            <p:cNvSpPr/>
            <p:nvPr/>
          </p:nvSpPr>
          <p:spPr>
            <a:xfrm>
              <a:off x="5146294" y="1461265"/>
              <a:ext cx="1002649" cy="1002649"/>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a:lnSpc>
                  <a:spcPct val="90000"/>
                </a:lnSpc>
                <a:spcAft>
                  <a:spcPct val="35000"/>
                </a:spcAft>
                <a:defRPr/>
              </a:pPr>
              <a:r>
                <a:rPr lang="en-US" sz="2300" dirty="0" err="1"/>
                <a:t>Kích</a:t>
              </a:r>
              <a:r>
                <a:rPr lang="en-US" sz="2300" dirty="0"/>
                <a:t> </a:t>
              </a:r>
              <a:r>
                <a:rPr lang="en-US" sz="2300" dirty="0" err="1"/>
                <a:t>Thước</a:t>
              </a:r>
              <a:endParaRPr lang="en-US" sz="2300" dirty="0"/>
            </a:p>
          </p:txBody>
        </p:sp>
      </p:grpSp>
      <p:grpSp>
        <p:nvGrpSpPr>
          <p:cNvPr id="13320" name="Group 48"/>
          <p:cNvGrpSpPr>
            <a:grpSpLocks/>
          </p:cNvGrpSpPr>
          <p:nvPr/>
        </p:nvGrpSpPr>
        <p:grpSpPr bwMode="auto">
          <a:xfrm>
            <a:off x="5524500" y="4375150"/>
            <a:ext cx="479425" cy="377825"/>
            <a:chOff x="5082515" y="2776644"/>
            <a:chExt cx="478561" cy="377455"/>
          </a:xfrm>
        </p:grpSpPr>
        <p:sp>
          <p:nvSpPr>
            <p:cNvPr id="17" name="Right Arrow 16"/>
            <p:cNvSpPr/>
            <p:nvPr/>
          </p:nvSpPr>
          <p:spPr>
            <a:xfrm rot="6480000">
              <a:off x="5133068" y="2726091"/>
              <a:ext cx="377455" cy="47856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Right Arrow 10"/>
            <p:cNvSpPr/>
            <p:nvPr/>
          </p:nvSpPr>
          <p:spPr>
            <a:xfrm rot="17280000">
              <a:off x="5207594" y="2767247"/>
              <a:ext cx="263267" cy="288404"/>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44550">
                <a:lnSpc>
                  <a:spcPct val="90000"/>
                </a:lnSpc>
                <a:spcAft>
                  <a:spcPct val="35000"/>
                </a:spcAft>
                <a:defRPr/>
              </a:pPr>
              <a:endParaRPr lang="en-US" sz="1900"/>
            </a:p>
          </p:txBody>
        </p:sp>
      </p:grpSp>
      <p:grpSp>
        <p:nvGrpSpPr>
          <p:cNvPr id="13" name="Group 49"/>
          <p:cNvGrpSpPr/>
          <p:nvPr/>
        </p:nvGrpSpPr>
        <p:grpSpPr>
          <a:xfrm>
            <a:off x="4722669" y="4878147"/>
            <a:ext cx="1417959" cy="1417959"/>
            <a:chOff x="4280389" y="3279493"/>
            <a:chExt cx="1417959" cy="1417959"/>
          </a:xfrm>
          <a:scene3d>
            <a:camera prst="orthographicFront"/>
            <a:lightRig rig="morning" dir="t"/>
          </a:scene3d>
        </p:grpSpPr>
        <p:sp>
          <p:nvSpPr>
            <p:cNvPr id="20" name="Oval 19"/>
            <p:cNvSpPr/>
            <p:nvPr/>
          </p:nvSpPr>
          <p:spPr>
            <a:xfrm>
              <a:off x="4280389" y="3279493"/>
              <a:ext cx="1417959" cy="1417959"/>
            </a:xfrm>
            <a:prstGeom prst="ellipse">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lin ang="8100000" scaled="1"/>
              <a:tileRect/>
            </a:gradFill>
            <a:effectLst>
              <a:glow rad="228600">
                <a:schemeClr val="accent4">
                  <a:satMod val="175000"/>
                  <a:alpha val="40000"/>
                </a:schemeClr>
              </a:glow>
            </a:effectLst>
            <a:sp3d prstMaterial="softEdge"/>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21" name="Oval 12"/>
            <p:cNvSpPr/>
            <p:nvPr/>
          </p:nvSpPr>
          <p:spPr>
            <a:xfrm>
              <a:off x="4488044" y="3487148"/>
              <a:ext cx="1002649" cy="1002649"/>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a:lnSpc>
                  <a:spcPct val="90000"/>
                </a:lnSpc>
                <a:spcAft>
                  <a:spcPct val="35000"/>
                </a:spcAft>
                <a:defRPr/>
              </a:pPr>
              <a:r>
                <a:rPr lang="en-US" sz="2300" dirty="0"/>
                <a:t>Font </a:t>
              </a:r>
              <a:r>
                <a:rPr lang="en-US" sz="2300" dirty="0" err="1"/>
                <a:t>Chữ</a:t>
              </a:r>
              <a:endParaRPr lang="en-US" sz="2300" dirty="0"/>
            </a:p>
          </p:txBody>
        </p:sp>
      </p:grpSp>
      <p:grpSp>
        <p:nvGrpSpPr>
          <p:cNvPr id="13322" name="Group 50"/>
          <p:cNvGrpSpPr>
            <a:grpSpLocks/>
          </p:cNvGrpSpPr>
          <p:nvPr/>
        </p:nvGrpSpPr>
        <p:grpSpPr bwMode="auto">
          <a:xfrm>
            <a:off x="4187825" y="5348288"/>
            <a:ext cx="377825" cy="477837"/>
            <a:chOff x="3746255" y="3749193"/>
            <a:chExt cx="377455" cy="478561"/>
          </a:xfrm>
        </p:grpSpPr>
        <p:sp>
          <p:nvSpPr>
            <p:cNvPr id="23" name="Right Arrow 22"/>
            <p:cNvSpPr/>
            <p:nvPr/>
          </p:nvSpPr>
          <p:spPr>
            <a:xfrm rot="10800000">
              <a:off x="3746255" y="3749193"/>
              <a:ext cx="377455" cy="47856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Right Arrow 14"/>
            <p:cNvSpPr/>
            <p:nvPr/>
          </p:nvSpPr>
          <p:spPr>
            <a:xfrm rot="21600000">
              <a:off x="3858858" y="3844587"/>
              <a:ext cx="264852" cy="287772"/>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44550">
                <a:lnSpc>
                  <a:spcPct val="90000"/>
                </a:lnSpc>
                <a:spcAft>
                  <a:spcPct val="35000"/>
                </a:spcAft>
                <a:defRPr/>
              </a:pPr>
              <a:endParaRPr lang="en-US" sz="1900"/>
            </a:p>
          </p:txBody>
        </p:sp>
      </p:grpSp>
      <p:grpSp>
        <p:nvGrpSpPr>
          <p:cNvPr id="13323" name="Group 51"/>
          <p:cNvGrpSpPr>
            <a:grpSpLocks/>
          </p:cNvGrpSpPr>
          <p:nvPr/>
        </p:nvGrpSpPr>
        <p:grpSpPr bwMode="auto">
          <a:xfrm>
            <a:off x="2592388" y="4878388"/>
            <a:ext cx="1417637" cy="1417637"/>
            <a:chOff x="2150250" y="3279493"/>
            <a:chExt cx="1417959" cy="1417959"/>
          </a:xfrm>
        </p:grpSpPr>
        <p:sp>
          <p:nvSpPr>
            <p:cNvPr id="26" name="Oval 25"/>
            <p:cNvSpPr/>
            <p:nvPr/>
          </p:nvSpPr>
          <p:spPr>
            <a:xfrm>
              <a:off x="2150250" y="3279493"/>
              <a:ext cx="1417959" cy="1417959"/>
            </a:xfrm>
            <a:prstGeom prst="ellipse">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lin ang="2700000" scaled="1"/>
              <a:tileRect/>
            </a:gradFill>
            <a:effectLst>
              <a:glow rad="228600">
                <a:schemeClr val="accent4">
                  <a:satMod val="175000"/>
                  <a:alpha val="40000"/>
                </a:schemeClr>
              </a:glow>
            </a:effectLst>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27" name="Oval 16"/>
            <p:cNvSpPr/>
            <p:nvPr/>
          </p:nvSpPr>
          <p:spPr>
            <a:xfrm>
              <a:off x="2358259" y="3487502"/>
              <a:ext cx="1001941" cy="1001941"/>
            </a:xfrm>
            <a:prstGeom prst="rect">
              <a:avLst/>
            </a:prstGeom>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a:lnSpc>
                  <a:spcPct val="90000"/>
                </a:lnSpc>
                <a:spcAft>
                  <a:spcPct val="35000"/>
                </a:spcAft>
                <a:defRPr/>
              </a:pPr>
              <a:r>
                <a:rPr lang="en-US" sz="2300" dirty="0" err="1"/>
                <a:t>Màu</a:t>
              </a:r>
              <a:r>
                <a:rPr lang="en-US" sz="2300" dirty="0"/>
                <a:t> </a:t>
              </a:r>
              <a:r>
                <a:rPr lang="en-US" sz="2300" dirty="0" err="1"/>
                <a:t>Sắc</a:t>
              </a:r>
              <a:endParaRPr lang="en-US" sz="2300" dirty="0"/>
            </a:p>
          </p:txBody>
        </p:sp>
      </p:grpSp>
      <p:grpSp>
        <p:nvGrpSpPr>
          <p:cNvPr id="13324" name="Group 52"/>
          <p:cNvGrpSpPr>
            <a:grpSpLocks/>
          </p:cNvGrpSpPr>
          <p:nvPr/>
        </p:nvGrpSpPr>
        <p:grpSpPr bwMode="auto">
          <a:xfrm>
            <a:off x="2736850" y="4395788"/>
            <a:ext cx="477838" cy="377825"/>
            <a:chOff x="2294126" y="2796964"/>
            <a:chExt cx="478561" cy="377455"/>
          </a:xfrm>
        </p:grpSpPr>
        <p:sp>
          <p:nvSpPr>
            <p:cNvPr id="29" name="Right Arrow 28"/>
            <p:cNvSpPr/>
            <p:nvPr/>
          </p:nvSpPr>
          <p:spPr>
            <a:xfrm rot="15120000">
              <a:off x="2344678" y="2746411"/>
              <a:ext cx="377455" cy="47856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0" name="Right Arrow 18"/>
            <p:cNvSpPr/>
            <p:nvPr/>
          </p:nvSpPr>
          <p:spPr>
            <a:xfrm rot="25920000">
              <a:off x="2419262" y="2895728"/>
              <a:ext cx="263267" cy="287772"/>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44550">
                <a:lnSpc>
                  <a:spcPct val="90000"/>
                </a:lnSpc>
                <a:spcAft>
                  <a:spcPct val="35000"/>
                </a:spcAft>
                <a:defRPr/>
              </a:pPr>
              <a:endParaRPr lang="en-US" sz="1900"/>
            </a:p>
          </p:txBody>
        </p:sp>
      </p:grpSp>
      <p:grpSp>
        <p:nvGrpSpPr>
          <p:cNvPr id="13325" name="Group 53"/>
          <p:cNvGrpSpPr>
            <a:grpSpLocks/>
          </p:cNvGrpSpPr>
          <p:nvPr/>
        </p:nvGrpSpPr>
        <p:grpSpPr bwMode="auto">
          <a:xfrm>
            <a:off x="1933575" y="2852738"/>
            <a:ext cx="1419225" cy="1417637"/>
            <a:chOff x="1492000" y="1253610"/>
            <a:chExt cx="1417959" cy="1417959"/>
          </a:xfrm>
        </p:grpSpPr>
        <p:sp>
          <p:nvSpPr>
            <p:cNvPr id="32" name="Oval 31"/>
            <p:cNvSpPr/>
            <p:nvPr/>
          </p:nvSpPr>
          <p:spPr>
            <a:xfrm>
              <a:off x="1492000" y="1253610"/>
              <a:ext cx="1417959" cy="1417959"/>
            </a:xfrm>
            <a:prstGeom prst="ellipse">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lin ang="10800000" scaled="1"/>
              <a:tileRect/>
            </a:gradFill>
            <a:effectLst>
              <a:glow rad="228600">
                <a:schemeClr val="accent4">
                  <a:satMod val="175000"/>
                  <a:alpha val="40000"/>
                </a:schemeClr>
              </a:glow>
            </a:effectLst>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33" name="Oval 20"/>
            <p:cNvSpPr/>
            <p:nvPr/>
          </p:nvSpPr>
          <p:spPr>
            <a:xfrm>
              <a:off x="1699777" y="1461619"/>
              <a:ext cx="1002405" cy="1001941"/>
            </a:xfrm>
            <a:prstGeom prst="rect">
              <a:avLst/>
            </a:prstGeom>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a:lnSpc>
                  <a:spcPct val="90000"/>
                </a:lnSpc>
                <a:spcAft>
                  <a:spcPct val="35000"/>
                </a:spcAft>
                <a:defRPr/>
              </a:pPr>
              <a:r>
                <a:rPr lang="en-US" sz="2300" dirty="0"/>
                <a:t>Control</a:t>
              </a:r>
            </a:p>
          </p:txBody>
        </p:sp>
      </p:grpSp>
      <p:grpSp>
        <p:nvGrpSpPr>
          <p:cNvPr id="13326" name="Group 54"/>
          <p:cNvGrpSpPr>
            <a:grpSpLocks/>
          </p:cNvGrpSpPr>
          <p:nvPr/>
        </p:nvGrpSpPr>
        <p:grpSpPr bwMode="auto">
          <a:xfrm>
            <a:off x="3306763" y="2701925"/>
            <a:ext cx="377825" cy="479425"/>
            <a:chOff x="2865270" y="1103556"/>
            <a:chExt cx="377455" cy="478561"/>
          </a:xfrm>
        </p:grpSpPr>
        <p:sp>
          <p:nvSpPr>
            <p:cNvPr id="35" name="Right Arrow 34"/>
            <p:cNvSpPr/>
            <p:nvPr/>
          </p:nvSpPr>
          <p:spPr>
            <a:xfrm rot="19440000">
              <a:off x="2865270" y="1103556"/>
              <a:ext cx="377455" cy="47856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6" name="Right Arrow 22"/>
            <p:cNvSpPr/>
            <p:nvPr/>
          </p:nvSpPr>
          <p:spPr>
            <a:xfrm rot="19440000">
              <a:off x="2876371" y="1231912"/>
              <a:ext cx="263267" cy="288404"/>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44550">
                <a:lnSpc>
                  <a:spcPct val="90000"/>
                </a:lnSpc>
                <a:spcAft>
                  <a:spcPct val="35000"/>
                </a:spcAft>
                <a:defRPr/>
              </a:pPr>
              <a:endParaRPr lang="en-US" sz="1900" dirty="0"/>
            </a:p>
          </p:txBody>
        </p:sp>
      </p:grpSp>
      <p:sp>
        <p:nvSpPr>
          <p:cNvPr id="37" name="Donut 36"/>
          <p:cNvSpPr/>
          <p:nvPr/>
        </p:nvSpPr>
        <p:spPr>
          <a:xfrm>
            <a:off x="5162550" y="2609850"/>
            <a:ext cx="1828800" cy="1828800"/>
          </a:xfrm>
          <a:prstGeom prst="donut">
            <a:avLst>
              <a:gd name="adj" fmla="val 10156"/>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solidFill>
                <a:schemeClr val="tx1"/>
              </a:solidFill>
            </a:endParaRPr>
          </a:p>
        </p:txBody>
      </p:sp>
      <p:sp>
        <p:nvSpPr>
          <p:cNvPr id="38" name="Title 37"/>
          <p:cNvSpPr>
            <a:spLocks noGrp="1"/>
          </p:cNvSpPr>
          <p:nvPr>
            <p:ph type="title"/>
          </p:nvPr>
        </p:nvSpPr>
        <p:spPr>
          <a:xfrm>
            <a:off x="914400" y="685800"/>
            <a:ext cx="7924800" cy="563563"/>
          </a:xfrm>
        </p:spPr>
        <p:txBody>
          <a:bodyPr/>
          <a:lstStyle/>
          <a:p>
            <a:r>
              <a:rPr lang="en-US" smtClean="0"/>
              <a:t>Desktop App Gui Testing Checklist</a:t>
            </a:r>
            <a:endParaRPr lang="en-US"/>
          </a:p>
        </p:txBody>
      </p:sp>
      <p:sp>
        <p:nvSpPr>
          <p:cNvPr id="42" name="Slide Number Placeholder 41"/>
          <p:cNvSpPr>
            <a:spLocks noGrp="1"/>
          </p:cNvSpPr>
          <p:nvPr>
            <p:ph type="sldNum" sz="quarter" idx="12"/>
          </p:nvPr>
        </p:nvSpPr>
        <p:spPr/>
        <p:txBody>
          <a:bodyPr/>
          <a:lstStyle/>
          <a:p>
            <a:pPr>
              <a:defRPr/>
            </a:pPr>
            <a:fld id="{CCDF35B6-C543-43CC-A3B3-5838963AD9BD}" type="slidenum">
              <a:rPr lang="en-US" smtClean="0"/>
              <a:pPr>
                <a:defRPr/>
              </a:pPr>
              <a:t>16</a:t>
            </a:fld>
            <a:endParaRPr lang="en-US"/>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3.33333E-6 1.11111E-6 L -0.07291 0.29722 " pathEditMode="relative" rAng="0" ptsTypes="AA">
                                      <p:cBhvr>
                                        <p:cTn id="6" dur="2000" fill="hold"/>
                                        <p:tgtEl>
                                          <p:spTgt spid="37"/>
                                        </p:tgtEl>
                                        <p:attrNameLst>
                                          <p:attrName>ppt_x</p:attrName>
                                          <p:attrName>ppt_y</p:attrName>
                                        </p:attrNameLst>
                                      </p:cBhvr>
                                      <p:rCtr x="-36" y="1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dirty="0" smtClean="0"/>
              <a:t>Font </a:t>
            </a:r>
            <a:r>
              <a:rPr lang="en-US" dirty="0" err="1" smtClean="0"/>
              <a:t>Chữ</a:t>
            </a:r>
            <a:endParaRPr lang="en-US" dirty="0" smtClean="0"/>
          </a:p>
        </p:txBody>
      </p:sp>
      <p:sp>
        <p:nvSpPr>
          <p:cNvPr id="14339" name="Content Placeholder 2"/>
          <p:cNvSpPr>
            <a:spLocks noGrp="1"/>
          </p:cNvSpPr>
          <p:nvPr>
            <p:ph idx="1"/>
          </p:nvPr>
        </p:nvSpPr>
        <p:spPr>
          <a:xfrm>
            <a:off x="533400" y="3733800"/>
            <a:ext cx="8229600" cy="990600"/>
          </a:xfrm>
        </p:spPr>
        <p:txBody>
          <a:bodyPr/>
          <a:lstStyle/>
          <a:p>
            <a:pPr eaLnBrk="1" hangingPunct="1"/>
            <a:r>
              <a:rPr lang="en-US" dirty="0" err="1" smtClean="0"/>
              <a:t>Có</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nhiều</a:t>
            </a:r>
            <a:r>
              <a:rPr lang="en-US" dirty="0" smtClean="0"/>
              <a:t> font in </a:t>
            </a:r>
            <a:r>
              <a:rPr lang="en-US" dirty="0" err="1" smtClean="0"/>
              <a:t>đậm</a:t>
            </a:r>
            <a:r>
              <a:rPr lang="en-US" dirty="0" smtClean="0"/>
              <a:t> </a:t>
            </a:r>
            <a:r>
              <a:rPr lang="en-US" dirty="0" err="1" smtClean="0"/>
              <a:t>và</a:t>
            </a:r>
            <a:r>
              <a:rPr lang="en-US" dirty="0" smtClean="0"/>
              <a:t> in </a:t>
            </a:r>
            <a:r>
              <a:rPr lang="en-US" dirty="0" err="1" smtClean="0"/>
              <a:t>nghiêng</a:t>
            </a:r>
            <a:r>
              <a:rPr lang="en-US" dirty="0" smtClean="0"/>
              <a:t> hay </a:t>
            </a:r>
            <a:r>
              <a:rPr lang="en-US" dirty="0" err="1" smtClean="0"/>
              <a:t>không</a:t>
            </a:r>
            <a:r>
              <a:rPr lang="en-US" dirty="0" smtClean="0"/>
              <a:t>?</a:t>
            </a:r>
          </a:p>
        </p:txBody>
      </p:sp>
      <p:sp>
        <p:nvSpPr>
          <p:cNvPr id="10" name="Slide Number Placeholder 9"/>
          <p:cNvSpPr>
            <a:spLocks noGrp="1"/>
          </p:cNvSpPr>
          <p:nvPr>
            <p:ph type="sldNum" sz="quarter" idx="12"/>
          </p:nvPr>
        </p:nvSpPr>
        <p:spPr/>
        <p:txBody>
          <a:bodyPr/>
          <a:lstStyle/>
          <a:p>
            <a:pPr>
              <a:defRPr/>
            </a:pPr>
            <a:fld id="{CCDF35B6-C543-43CC-A3B3-5838963AD9BD}" type="slidenum">
              <a:rPr lang="en-US" smtClean="0"/>
              <a:pPr>
                <a:defRPr/>
              </a:pPr>
              <a:t>17</a:t>
            </a:fld>
            <a:endParaRPr lang="en-US"/>
          </a:p>
        </p:txBody>
      </p:sp>
      <p:sp>
        <p:nvSpPr>
          <p:cNvPr id="7" name="Content Placeholder 2"/>
          <p:cNvSpPr txBox="1">
            <a:spLocks/>
          </p:cNvSpPr>
          <p:nvPr/>
        </p:nvSpPr>
        <p:spPr bwMode="auto">
          <a:xfrm>
            <a:off x="533400" y="1676400"/>
            <a:ext cx="8229600" cy="990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r>
              <a:rPr kumimoji="0" lang="en-US" sz="2800" b="0" i="0" u="none" strike="noStrike" kern="0" cap="none" spc="0" normalizeH="0" baseline="0" noProof="0" dirty="0" err="1" smtClean="0">
                <a:ln>
                  <a:noFill/>
                </a:ln>
                <a:solidFill>
                  <a:schemeClr val="tx1"/>
                </a:solidFill>
                <a:effectLst/>
                <a:uLnTx/>
                <a:uFillTx/>
                <a:latin typeface="+mn-lt"/>
                <a:ea typeface="+mn-ea"/>
                <a:cs typeface="+mn-cs"/>
              </a:rPr>
              <a:t>Chỉ</a:t>
            </a:r>
            <a:r>
              <a:rPr kumimoji="0" lang="en-US" sz="2800" b="0" i="0" u="none" strike="noStrike" kern="0" cap="none" spc="0" normalizeH="0" baseline="0" noProof="0" dirty="0" smtClean="0">
                <a:ln>
                  <a:noFill/>
                </a:ln>
                <a:solidFill>
                  <a:schemeClr val="tx1"/>
                </a:solidFill>
                <a:effectLst/>
                <a:uLnTx/>
                <a:uFillTx/>
                <a:latin typeface="+mn-lt"/>
                <a:ea typeface="+mn-ea"/>
                <a:cs typeface="+mn-cs"/>
              </a:rPr>
              <a:t> </a:t>
            </a:r>
            <a:r>
              <a:rPr kumimoji="0" lang="en-US" sz="2800" b="0" i="0" u="none" strike="noStrike" kern="0" cap="none" spc="0" normalizeH="0" baseline="0" noProof="0" dirty="0" err="1" smtClean="0">
                <a:ln>
                  <a:noFill/>
                </a:ln>
                <a:solidFill>
                  <a:schemeClr val="tx1"/>
                </a:solidFill>
                <a:effectLst/>
                <a:uLnTx/>
                <a:uFillTx/>
                <a:latin typeface="+mn-lt"/>
                <a:ea typeface="+mn-ea"/>
                <a:cs typeface="+mn-cs"/>
              </a:rPr>
              <a:t>sử</a:t>
            </a:r>
            <a:r>
              <a:rPr kumimoji="0" lang="en-US" sz="2800" b="0" i="0" u="none" strike="noStrike" kern="0" cap="none" spc="0" normalizeH="0" baseline="0" noProof="0" dirty="0" smtClean="0">
                <a:ln>
                  <a:noFill/>
                </a:ln>
                <a:solidFill>
                  <a:schemeClr val="tx1"/>
                </a:solidFill>
                <a:effectLst/>
                <a:uLnTx/>
                <a:uFillTx/>
                <a:latin typeface="+mn-lt"/>
                <a:ea typeface="+mn-ea"/>
                <a:cs typeface="+mn-cs"/>
              </a:rPr>
              <a:t> </a:t>
            </a:r>
            <a:r>
              <a:rPr kumimoji="0" lang="en-US" sz="2800" b="0" i="0" u="none" strike="noStrike" kern="0" cap="none" spc="0" normalizeH="0" baseline="0" noProof="0" dirty="0" err="1" smtClean="0">
                <a:ln>
                  <a:noFill/>
                </a:ln>
                <a:solidFill>
                  <a:schemeClr val="tx1"/>
                </a:solidFill>
                <a:effectLst/>
                <a:uLnTx/>
                <a:uFillTx/>
                <a:latin typeface="+mn-lt"/>
                <a:ea typeface="+mn-ea"/>
                <a:cs typeface="+mn-cs"/>
              </a:rPr>
              <a:t>dụng</a:t>
            </a:r>
            <a:r>
              <a:rPr kumimoji="0" lang="en-US" sz="2800" b="0" i="0" u="none" strike="noStrike" kern="0" cap="none" spc="0" normalizeH="0" baseline="0" noProof="0" dirty="0" smtClean="0">
                <a:ln>
                  <a:noFill/>
                </a:ln>
                <a:solidFill>
                  <a:schemeClr val="tx1"/>
                </a:solidFill>
                <a:effectLst/>
                <a:uLnTx/>
                <a:uFillTx/>
                <a:latin typeface="+mn-lt"/>
                <a:ea typeface="+mn-ea"/>
                <a:cs typeface="+mn-cs"/>
              </a:rPr>
              <a:t> </a:t>
            </a:r>
            <a:r>
              <a:rPr kumimoji="0" lang="en-US" sz="2800" b="0" i="0" u="none" strike="noStrike" kern="0" cap="none" spc="0" normalizeH="0" baseline="0" noProof="0" dirty="0" err="1" smtClean="0">
                <a:ln>
                  <a:noFill/>
                </a:ln>
                <a:solidFill>
                  <a:schemeClr val="tx1"/>
                </a:solidFill>
                <a:effectLst/>
                <a:uLnTx/>
                <a:uFillTx/>
                <a:latin typeface="+mn-lt"/>
                <a:ea typeface="+mn-ea"/>
                <a:cs typeface="+mn-cs"/>
              </a:rPr>
              <a:t>một</a:t>
            </a:r>
            <a:r>
              <a:rPr kumimoji="0" lang="en-US" sz="2800" b="0" i="0" u="none" strike="noStrike" kern="0" cap="none" spc="0" normalizeH="0" baseline="0" noProof="0" dirty="0" smtClean="0">
                <a:ln>
                  <a:noFill/>
                </a:ln>
                <a:solidFill>
                  <a:schemeClr val="tx1"/>
                </a:solidFill>
                <a:effectLst/>
                <a:uLnTx/>
                <a:uFillTx/>
                <a:latin typeface="+mn-lt"/>
                <a:ea typeface="+mn-ea"/>
                <a:cs typeface="+mn-cs"/>
              </a:rPr>
              <a:t> </a:t>
            </a:r>
            <a:r>
              <a:rPr kumimoji="0" lang="en-US" sz="2800" b="0" i="0" u="none" strike="noStrike" kern="0" cap="none" spc="0" normalizeH="0" baseline="0" noProof="0" dirty="0" err="1" smtClean="0">
                <a:ln>
                  <a:noFill/>
                </a:ln>
                <a:solidFill>
                  <a:schemeClr val="tx1"/>
                </a:solidFill>
                <a:effectLst/>
                <a:uLnTx/>
                <a:uFillTx/>
                <a:latin typeface="+mn-lt"/>
                <a:ea typeface="+mn-ea"/>
                <a:cs typeface="+mn-cs"/>
              </a:rPr>
              <a:t>loại</a:t>
            </a:r>
            <a:r>
              <a:rPr kumimoji="0" lang="en-US" sz="2800" b="0" i="0" u="none" strike="noStrike" kern="0" cap="none" spc="0" normalizeH="0" baseline="0" noProof="0" dirty="0" smtClean="0">
                <a:ln>
                  <a:noFill/>
                </a:ln>
                <a:solidFill>
                  <a:schemeClr val="tx1"/>
                </a:solidFill>
                <a:effectLst/>
                <a:uLnTx/>
                <a:uFillTx/>
                <a:latin typeface="+mn-lt"/>
                <a:ea typeface="+mn-ea"/>
                <a:cs typeface="+mn-cs"/>
              </a:rPr>
              <a:t> font </a:t>
            </a:r>
            <a:r>
              <a:rPr kumimoji="0" lang="en-US" sz="2800" b="0" i="0" u="none" strike="noStrike" kern="0" cap="none" spc="0" normalizeH="0" baseline="0" noProof="0" dirty="0" err="1" smtClean="0">
                <a:ln>
                  <a:noFill/>
                </a:ln>
                <a:solidFill>
                  <a:schemeClr val="tx1"/>
                </a:solidFill>
                <a:effectLst/>
                <a:uLnTx/>
                <a:uFillTx/>
                <a:latin typeface="+mn-lt"/>
                <a:ea typeface="+mn-ea"/>
                <a:cs typeface="+mn-cs"/>
              </a:rPr>
              <a:t>cho</a:t>
            </a:r>
            <a:r>
              <a:rPr kumimoji="0" lang="en-US" sz="2800" b="0" i="0" u="none" strike="noStrike" kern="0" cap="none" spc="0" normalizeH="0" baseline="0" noProof="0" dirty="0" smtClean="0">
                <a:ln>
                  <a:noFill/>
                </a:ln>
                <a:solidFill>
                  <a:schemeClr val="tx1"/>
                </a:solidFill>
                <a:effectLst/>
                <a:uLnTx/>
                <a:uFillTx/>
                <a:latin typeface="+mn-lt"/>
                <a:ea typeface="+mn-ea"/>
                <a:cs typeface="+mn-cs"/>
              </a:rPr>
              <a:t> </a:t>
            </a:r>
            <a:r>
              <a:rPr kumimoji="0" lang="en-US" sz="2800" b="0" i="0" u="none" strike="noStrike" kern="0" cap="none" spc="0" normalizeH="0" baseline="0" noProof="0" dirty="0" err="1" smtClean="0">
                <a:ln>
                  <a:noFill/>
                </a:ln>
                <a:solidFill>
                  <a:schemeClr val="tx1"/>
                </a:solidFill>
                <a:effectLst/>
                <a:uLnTx/>
                <a:uFillTx/>
                <a:latin typeface="+mn-lt"/>
                <a:ea typeface="+mn-ea"/>
                <a:cs typeface="+mn-cs"/>
              </a:rPr>
              <a:t>tất</a:t>
            </a:r>
            <a:r>
              <a:rPr kumimoji="0" lang="en-US" sz="2800" b="0" i="0" u="none" strike="noStrike" kern="0" cap="none" spc="0" normalizeH="0" baseline="0" noProof="0" dirty="0" smtClean="0">
                <a:ln>
                  <a:noFill/>
                </a:ln>
                <a:solidFill>
                  <a:schemeClr val="tx1"/>
                </a:solidFill>
                <a:effectLst/>
                <a:uLnTx/>
                <a:uFillTx/>
                <a:latin typeface="+mn-lt"/>
                <a:ea typeface="+mn-ea"/>
                <a:cs typeface="+mn-cs"/>
              </a:rPr>
              <a:t> </a:t>
            </a:r>
            <a:r>
              <a:rPr kumimoji="0" lang="en-US" sz="2800" b="0" i="0" u="none" strike="noStrike" kern="0" cap="none" spc="0" normalizeH="0" baseline="0" noProof="0" dirty="0" err="1" smtClean="0">
                <a:ln>
                  <a:noFill/>
                </a:ln>
                <a:solidFill>
                  <a:schemeClr val="tx1"/>
                </a:solidFill>
                <a:effectLst/>
                <a:uLnTx/>
                <a:uFillTx/>
                <a:latin typeface="+mn-lt"/>
                <a:ea typeface="+mn-ea"/>
                <a:cs typeface="+mn-cs"/>
              </a:rPr>
              <a:t>cả</a:t>
            </a:r>
            <a:r>
              <a:rPr kumimoji="0" lang="en-US" sz="2800" b="0" i="0" u="none" strike="noStrike" kern="0" cap="none" spc="0" normalizeH="0" baseline="0" noProof="0" dirty="0" smtClean="0">
                <a:ln>
                  <a:noFill/>
                </a:ln>
                <a:solidFill>
                  <a:schemeClr val="tx1"/>
                </a:solidFill>
                <a:effectLst/>
                <a:uLnTx/>
                <a:uFillTx/>
                <a:latin typeface="+mn-lt"/>
                <a:ea typeface="+mn-ea"/>
                <a:cs typeface="+mn-cs"/>
              </a:rPr>
              <a:t> </a:t>
            </a:r>
            <a:r>
              <a:rPr kumimoji="0" lang="en-US" sz="2800" b="0" i="0" u="none" strike="noStrike" kern="0" cap="none" spc="0" normalizeH="0" baseline="0" noProof="0" dirty="0" err="1" smtClean="0">
                <a:ln>
                  <a:noFill/>
                </a:ln>
                <a:solidFill>
                  <a:schemeClr val="tx1"/>
                </a:solidFill>
                <a:effectLst/>
                <a:uLnTx/>
                <a:uFillTx/>
                <a:latin typeface="+mn-lt"/>
                <a:ea typeface="+mn-ea"/>
                <a:cs typeface="+mn-cs"/>
              </a:rPr>
              <a:t>văn</a:t>
            </a:r>
            <a:r>
              <a:rPr kumimoji="0" lang="en-US" sz="2800" b="0" i="0" u="none" strike="noStrike" kern="0" cap="none" spc="0" normalizeH="0" baseline="0" noProof="0" dirty="0" smtClean="0">
                <a:ln>
                  <a:noFill/>
                </a:ln>
                <a:solidFill>
                  <a:schemeClr val="tx1"/>
                </a:solidFill>
                <a:effectLst/>
                <a:uLnTx/>
                <a:uFillTx/>
                <a:latin typeface="+mn-lt"/>
                <a:ea typeface="+mn-ea"/>
                <a:cs typeface="+mn-cs"/>
              </a:rPr>
              <a:t> </a:t>
            </a:r>
            <a:r>
              <a:rPr kumimoji="0" lang="en-US" sz="2800" b="0" i="0" u="none" strike="noStrike" kern="0" cap="none" spc="0" normalizeH="0" baseline="0" noProof="0" dirty="0" err="1" smtClean="0">
                <a:ln>
                  <a:noFill/>
                </a:ln>
                <a:solidFill>
                  <a:schemeClr val="tx1"/>
                </a:solidFill>
                <a:effectLst/>
                <a:uLnTx/>
                <a:uFillTx/>
                <a:latin typeface="+mn-lt"/>
                <a:ea typeface="+mn-ea"/>
                <a:cs typeface="+mn-cs"/>
              </a:rPr>
              <a:t>bản</a:t>
            </a:r>
            <a:r>
              <a:rPr kumimoji="0" lang="en-US" sz="2800" b="0" i="0" u="none" strike="noStrike" kern="0" cap="none" spc="0" normalizeH="0" baseline="0" noProof="0" dirty="0" smtClean="0">
                <a:ln>
                  <a:noFill/>
                </a:ln>
                <a:solidFill>
                  <a:schemeClr val="tx1"/>
                </a:solidFill>
                <a:effectLst/>
                <a:uLnTx/>
                <a:uFillTx/>
                <a:latin typeface="+mn-lt"/>
                <a:ea typeface="+mn-ea"/>
                <a:cs typeface="+mn-cs"/>
              </a:rPr>
              <a:t> </a:t>
            </a:r>
            <a:r>
              <a:rPr kumimoji="0" lang="en-US" sz="2800" b="0" i="0" u="none" strike="noStrike" kern="0" cap="none" spc="0" normalizeH="0" baseline="0" noProof="0" dirty="0" err="1" smtClean="0">
                <a:ln>
                  <a:noFill/>
                </a:ln>
                <a:solidFill>
                  <a:schemeClr val="tx1"/>
                </a:solidFill>
                <a:effectLst/>
                <a:uLnTx/>
                <a:uFillTx/>
                <a:latin typeface="+mn-lt"/>
                <a:ea typeface="+mn-ea"/>
                <a:cs typeface="+mn-cs"/>
              </a:rPr>
              <a:t>trên</a:t>
            </a:r>
            <a:r>
              <a:rPr kumimoji="0" lang="en-US" sz="2800" b="0" i="0" u="none" strike="noStrike" kern="0" cap="none" spc="0" normalizeH="0" baseline="0" noProof="0" dirty="0" smtClean="0">
                <a:ln>
                  <a:noFill/>
                </a:ln>
                <a:solidFill>
                  <a:schemeClr val="tx1"/>
                </a:solidFill>
                <a:effectLst/>
                <a:uLnTx/>
                <a:uFillTx/>
                <a:latin typeface="+mn-lt"/>
                <a:ea typeface="+mn-ea"/>
                <a:cs typeface="+mn-cs"/>
              </a:rPr>
              <a:t> </a:t>
            </a:r>
            <a:r>
              <a:rPr kumimoji="0" lang="en-US" sz="2800" b="0" i="0" u="none" strike="noStrike" kern="0" cap="none" spc="0" normalizeH="0" baseline="0" noProof="0" dirty="0" err="1" smtClean="0">
                <a:ln>
                  <a:noFill/>
                </a:ln>
                <a:solidFill>
                  <a:schemeClr val="tx1"/>
                </a:solidFill>
                <a:effectLst/>
                <a:uLnTx/>
                <a:uFillTx/>
                <a:latin typeface="+mn-lt"/>
                <a:ea typeface="+mn-ea"/>
                <a:cs typeface="+mn-cs"/>
              </a:rPr>
              <a:t>toàn</a:t>
            </a:r>
            <a:r>
              <a:rPr kumimoji="0" lang="en-US" sz="2800" b="0" i="0" u="none" strike="noStrike" kern="0" cap="none" spc="0" normalizeH="0" noProof="0" dirty="0" smtClean="0">
                <a:ln>
                  <a:noFill/>
                </a:ln>
                <a:solidFill>
                  <a:schemeClr val="tx1"/>
                </a:solidFill>
                <a:effectLst/>
                <a:uLnTx/>
                <a:uFillTx/>
                <a:latin typeface="+mn-lt"/>
                <a:ea typeface="+mn-ea"/>
                <a:cs typeface="+mn-cs"/>
              </a:rPr>
              <a:t> </a:t>
            </a:r>
            <a:r>
              <a:rPr kumimoji="0" lang="en-US" sz="2800" b="0" i="0" u="none" strike="noStrike" kern="0" cap="none" spc="0" normalizeH="0" baseline="0" noProof="0" dirty="0" err="1" smtClean="0">
                <a:ln>
                  <a:noFill/>
                </a:ln>
                <a:solidFill>
                  <a:schemeClr val="tx1"/>
                </a:solidFill>
                <a:effectLst/>
                <a:uLnTx/>
                <a:uFillTx/>
                <a:latin typeface="+mn-lt"/>
                <a:ea typeface="+mn-ea"/>
                <a:cs typeface="+mn-cs"/>
              </a:rPr>
              <a:t>giao</a:t>
            </a:r>
            <a:r>
              <a:rPr kumimoji="0" lang="en-US" sz="2800" b="0" i="0" u="none" strike="noStrike" kern="0" cap="none" spc="0" normalizeH="0" baseline="0" noProof="0" dirty="0" smtClean="0">
                <a:ln>
                  <a:noFill/>
                </a:ln>
                <a:solidFill>
                  <a:schemeClr val="tx1"/>
                </a:solidFill>
                <a:effectLst/>
                <a:uLnTx/>
                <a:uFillTx/>
                <a:latin typeface="+mn-lt"/>
                <a:ea typeface="+mn-ea"/>
                <a:cs typeface="+mn-cs"/>
              </a:rPr>
              <a:t> </a:t>
            </a:r>
            <a:r>
              <a:rPr kumimoji="0" lang="en-US" sz="2800" b="0" i="0" u="none" strike="noStrike" kern="0" cap="none" spc="0" normalizeH="0" baseline="0" noProof="0" dirty="0" err="1" smtClean="0">
                <a:ln>
                  <a:noFill/>
                </a:ln>
                <a:solidFill>
                  <a:schemeClr val="tx1"/>
                </a:solidFill>
                <a:effectLst/>
                <a:uLnTx/>
                <a:uFillTx/>
                <a:latin typeface="+mn-lt"/>
                <a:ea typeface="+mn-ea"/>
                <a:cs typeface="+mn-cs"/>
              </a:rPr>
              <a:t>diện</a:t>
            </a:r>
            <a:r>
              <a:rPr kumimoji="0" lang="en-US" sz="2800" b="0" i="0" u="none" strike="noStrike" kern="0" cap="none" spc="0" normalizeH="0" baseline="0" noProof="0" dirty="0" smtClean="0">
                <a:ln>
                  <a:noFill/>
                </a:ln>
                <a:solidFill>
                  <a:schemeClr val="tx1"/>
                </a:solidFill>
                <a:effectLst/>
                <a:uLnTx/>
                <a:uFillTx/>
                <a:latin typeface="+mn-lt"/>
                <a:ea typeface="+mn-ea"/>
                <a:cs typeface="+mn-cs"/>
              </a:rPr>
              <a:t> hay </a:t>
            </a:r>
            <a:r>
              <a:rPr kumimoji="0" lang="en-US" sz="2800" b="0" i="0" u="none" strike="noStrike" kern="0" cap="none" spc="0" normalizeH="0" baseline="0" noProof="0" dirty="0" err="1" smtClean="0">
                <a:ln>
                  <a:noFill/>
                </a:ln>
                <a:solidFill>
                  <a:schemeClr val="tx1"/>
                </a:solidFill>
                <a:effectLst/>
                <a:uLnTx/>
                <a:uFillTx/>
                <a:latin typeface="+mn-lt"/>
                <a:ea typeface="+mn-ea"/>
                <a:cs typeface="+mn-cs"/>
              </a:rPr>
              <a:t>không</a:t>
            </a:r>
            <a:r>
              <a:rPr kumimoji="0" lang="en-US" sz="2800" b="0" i="0" u="none" strike="noStrike" kern="0" cap="none" spc="0" normalizeH="0" baseline="0" noProof="0" dirty="0" smtClean="0">
                <a:ln>
                  <a:noFill/>
                </a:ln>
                <a:solidFill>
                  <a:schemeClr val="tx1"/>
                </a:solidFill>
                <a:effectLst/>
                <a:uLnTx/>
                <a:uFillTx/>
                <a:latin typeface="+mn-lt"/>
                <a:ea typeface="+mn-ea"/>
                <a:cs typeface="+mn-cs"/>
              </a:rPr>
              <a:t>?</a:t>
            </a:r>
          </a:p>
        </p:txBody>
      </p:sp>
      <p:sp>
        <p:nvSpPr>
          <p:cNvPr id="8" name="Content Placeholder 2"/>
          <p:cNvSpPr txBox="1">
            <a:spLocks/>
          </p:cNvSpPr>
          <p:nvPr/>
        </p:nvSpPr>
        <p:spPr bwMode="auto">
          <a:xfrm>
            <a:off x="533400" y="2667000"/>
            <a:ext cx="8229600" cy="990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lvl="0" indent="-342900">
              <a:spcBef>
                <a:spcPct val="20000"/>
              </a:spcBef>
              <a:buClr>
                <a:srgbClr val="7DA0D3"/>
              </a:buClr>
              <a:buFont typeface="Wingdings" pitchFamily="2" charset="2"/>
              <a:buChar char="v"/>
            </a:pPr>
            <a:r>
              <a:rPr lang="en-US" sz="2800" kern="0" dirty="0" err="1" smtClean="0">
                <a:solidFill>
                  <a:srgbClr val="000000"/>
                </a:solidFill>
                <a:latin typeface="Arial"/>
              </a:rPr>
              <a:t>Tất</a:t>
            </a:r>
            <a:r>
              <a:rPr lang="en-US" sz="2800" kern="0" dirty="0" smtClean="0">
                <a:solidFill>
                  <a:srgbClr val="000000"/>
                </a:solidFill>
                <a:latin typeface="Arial"/>
              </a:rPr>
              <a:t> </a:t>
            </a:r>
            <a:r>
              <a:rPr lang="en-US" sz="2800" kern="0" dirty="0" err="1" smtClean="0">
                <a:solidFill>
                  <a:srgbClr val="000000"/>
                </a:solidFill>
                <a:latin typeface="Arial"/>
              </a:rPr>
              <a:t>cả</a:t>
            </a:r>
            <a:r>
              <a:rPr lang="en-US" sz="2800" kern="0" dirty="0" smtClean="0">
                <a:solidFill>
                  <a:srgbClr val="000000"/>
                </a:solidFill>
                <a:latin typeface="Arial"/>
              </a:rPr>
              <a:t> </a:t>
            </a:r>
            <a:r>
              <a:rPr lang="en-US" sz="2800" kern="0" dirty="0" err="1" smtClean="0">
                <a:solidFill>
                  <a:srgbClr val="000000"/>
                </a:solidFill>
                <a:latin typeface="Arial"/>
              </a:rPr>
              <a:t>các</a:t>
            </a:r>
            <a:r>
              <a:rPr lang="en-US" sz="2800" kern="0" dirty="0" smtClean="0">
                <a:solidFill>
                  <a:srgbClr val="000000"/>
                </a:solidFill>
                <a:latin typeface="Arial"/>
              </a:rPr>
              <a:t> control </a:t>
            </a:r>
            <a:r>
              <a:rPr lang="en-US" sz="2800" kern="0" dirty="0" err="1" smtClean="0">
                <a:solidFill>
                  <a:srgbClr val="000000"/>
                </a:solidFill>
                <a:latin typeface="Arial"/>
              </a:rPr>
              <a:t>cùng</a:t>
            </a:r>
            <a:r>
              <a:rPr lang="en-US" sz="2800" kern="0" dirty="0" smtClean="0">
                <a:solidFill>
                  <a:srgbClr val="000000"/>
                </a:solidFill>
                <a:latin typeface="Arial"/>
              </a:rPr>
              <a:t> </a:t>
            </a:r>
            <a:r>
              <a:rPr lang="en-US" sz="2800" kern="0" dirty="0" err="1" smtClean="0">
                <a:solidFill>
                  <a:srgbClr val="000000"/>
                </a:solidFill>
                <a:latin typeface="Arial"/>
              </a:rPr>
              <a:t>cấp</a:t>
            </a:r>
            <a:r>
              <a:rPr lang="en-US" sz="2800" kern="0" dirty="0" smtClean="0">
                <a:solidFill>
                  <a:srgbClr val="000000"/>
                </a:solidFill>
                <a:latin typeface="Arial"/>
              </a:rPr>
              <a:t> </a:t>
            </a:r>
            <a:r>
              <a:rPr lang="en-US" sz="2800" kern="0" dirty="0" err="1" smtClean="0">
                <a:solidFill>
                  <a:srgbClr val="000000"/>
                </a:solidFill>
                <a:latin typeface="Arial"/>
              </a:rPr>
              <a:t>và</a:t>
            </a:r>
            <a:r>
              <a:rPr lang="en-US" sz="2800" kern="0" dirty="0" smtClean="0">
                <a:solidFill>
                  <a:srgbClr val="000000"/>
                </a:solidFill>
                <a:latin typeface="Arial"/>
              </a:rPr>
              <a:t> </a:t>
            </a:r>
            <a:r>
              <a:rPr lang="en-US" sz="2800" kern="0" dirty="0" err="1" smtClean="0">
                <a:solidFill>
                  <a:srgbClr val="000000"/>
                </a:solidFill>
                <a:latin typeface="Arial"/>
              </a:rPr>
              <a:t>trong</a:t>
            </a:r>
            <a:r>
              <a:rPr lang="en-US" sz="2800" kern="0" dirty="0" smtClean="0">
                <a:solidFill>
                  <a:srgbClr val="000000"/>
                </a:solidFill>
                <a:latin typeface="Arial"/>
              </a:rPr>
              <a:t> </a:t>
            </a:r>
            <a:r>
              <a:rPr lang="en-US" sz="2800" kern="0" dirty="0" err="1" smtClean="0">
                <a:solidFill>
                  <a:srgbClr val="000000"/>
                </a:solidFill>
                <a:latin typeface="Arial"/>
              </a:rPr>
              <a:t>một</a:t>
            </a:r>
            <a:r>
              <a:rPr lang="en-US" sz="2800" kern="0" dirty="0" smtClean="0">
                <a:solidFill>
                  <a:srgbClr val="000000"/>
                </a:solidFill>
                <a:latin typeface="Arial"/>
              </a:rPr>
              <a:t> </a:t>
            </a:r>
            <a:r>
              <a:rPr lang="en-US" sz="2800" kern="0" dirty="0" err="1" smtClean="0">
                <a:solidFill>
                  <a:srgbClr val="000000"/>
                </a:solidFill>
                <a:latin typeface="Arial"/>
              </a:rPr>
              <a:t>nhóm</a:t>
            </a:r>
            <a:r>
              <a:rPr lang="en-US" sz="2800" kern="0" dirty="0" smtClean="0">
                <a:solidFill>
                  <a:srgbClr val="000000"/>
                </a:solidFill>
                <a:latin typeface="Arial"/>
              </a:rPr>
              <a:t> </a:t>
            </a:r>
            <a:r>
              <a:rPr lang="en-US" sz="2800" kern="0" dirty="0" err="1" smtClean="0">
                <a:solidFill>
                  <a:srgbClr val="000000"/>
                </a:solidFill>
                <a:latin typeface="Arial"/>
              </a:rPr>
              <a:t>có</a:t>
            </a:r>
            <a:r>
              <a:rPr lang="en-US" sz="2800" kern="0" dirty="0" smtClean="0">
                <a:solidFill>
                  <a:srgbClr val="000000"/>
                </a:solidFill>
                <a:latin typeface="Arial"/>
              </a:rPr>
              <a:t> </a:t>
            </a:r>
            <a:r>
              <a:rPr lang="en-US" sz="2800" kern="0" dirty="0" err="1" smtClean="0">
                <a:solidFill>
                  <a:srgbClr val="000000"/>
                </a:solidFill>
                <a:latin typeface="Arial"/>
              </a:rPr>
              <a:t>cùng</a:t>
            </a:r>
            <a:r>
              <a:rPr lang="en-US" sz="2800" kern="0" dirty="0" smtClean="0">
                <a:solidFill>
                  <a:srgbClr val="000000"/>
                </a:solidFill>
                <a:latin typeface="Arial"/>
              </a:rPr>
              <a:t> </a:t>
            </a:r>
            <a:r>
              <a:rPr lang="en-US" sz="2800" kern="0" dirty="0" err="1" smtClean="0">
                <a:solidFill>
                  <a:srgbClr val="000000"/>
                </a:solidFill>
                <a:latin typeface="Arial"/>
              </a:rPr>
              <a:t>một</a:t>
            </a:r>
            <a:r>
              <a:rPr lang="en-US" sz="2800" kern="0" dirty="0" smtClean="0">
                <a:solidFill>
                  <a:srgbClr val="000000"/>
                </a:solidFill>
                <a:latin typeface="Arial"/>
              </a:rPr>
              <a:t> </a:t>
            </a:r>
            <a:r>
              <a:rPr lang="en-US" sz="2800" kern="0" dirty="0" err="1" smtClean="0">
                <a:solidFill>
                  <a:srgbClr val="000000"/>
                </a:solidFill>
                <a:latin typeface="Arial"/>
              </a:rPr>
              <a:t>cỡ</a:t>
            </a:r>
            <a:r>
              <a:rPr lang="en-US" sz="2800" kern="0" dirty="0" smtClean="0">
                <a:solidFill>
                  <a:srgbClr val="000000"/>
                </a:solidFill>
                <a:latin typeface="Arial"/>
              </a:rPr>
              <a:t> font hay </a:t>
            </a:r>
            <a:r>
              <a:rPr lang="en-US" sz="2800" kern="0" dirty="0" err="1" smtClean="0">
                <a:solidFill>
                  <a:srgbClr val="000000"/>
                </a:solidFill>
                <a:latin typeface="Arial"/>
              </a:rPr>
              <a:t>không</a:t>
            </a:r>
            <a:r>
              <a:rPr lang="en-US" sz="2800" kern="0" dirty="0" smtClean="0">
                <a:solidFill>
                  <a:srgbClr val="000000"/>
                </a:solidFill>
                <a:latin typeface="Arial"/>
              </a:rPr>
              <a:t>?</a:t>
            </a: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 </a:t>
            </a:r>
            <a:r>
              <a:rPr lang="en-US" dirty="0" err="1" smtClean="0"/>
              <a:t>Chữ</a:t>
            </a:r>
            <a:endParaRPr lang="en-US" dirty="0"/>
          </a:p>
        </p:txBody>
      </p:sp>
      <p:sp>
        <p:nvSpPr>
          <p:cNvPr id="4" name="Slide Number Placeholder 3"/>
          <p:cNvSpPr>
            <a:spLocks noGrp="1"/>
          </p:cNvSpPr>
          <p:nvPr>
            <p:ph type="sldNum" sz="quarter" idx="12"/>
          </p:nvPr>
        </p:nvSpPr>
        <p:spPr/>
        <p:txBody>
          <a:bodyPr/>
          <a:lstStyle/>
          <a:p>
            <a:pPr>
              <a:defRPr/>
            </a:pPr>
            <a:fld id="{177B15EE-425E-4EB5-995D-84B79FEA7B9A}" type="slidenum">
              <a:rPr lang="en-US" smtClean="0"/>
              <a:pPr>
                <a:defRPr/>
              </a:pPr>
              <a:t>18</a:t>
            </a:fld>
            <a:endParaRPr lang="en-US"/>
          </a:p>
        </p:txBody>
      </p:sp>
      <p:pic>
        <p:nvPicPr>
          <p:cNvPr id="5" name="Picture 4" descr="mausac.bmp"/>
          <p:cNvPicPr>
            <a:picLocks noChangeAspect="1"/>
          </p:cNvPicPr>
          <p:nvPr/>
        </p:nvPicPr>
        <p:blipFill>
          <a:blip r:embed="rId2"/>
          <a:stretch>
            <a:fillRect/>
          </a:stretch>
        </p:blipFill>
        <p:spPr>
          <a:xfrm>
            <a:off x="1066800" y="1752600"/>
            <a:ext cx="6715125" cy="4914900"/>
          </a:xfrm>
          <a:prstGeom prst="rect">
            <a:avLst/>
          </a:prstGeom>
        </p:spPr>
      </p:pic>
      <p:sp>
        <p:nvSpPr>
          <p:cNvPr id="6" name="Right Arrow 5"/>
          <p:cNvSpPr/>
          <p:nvPr/>
        </p:nvSpPr>
        <p:spPr>
          <a:xfrm rot="2094341">
            <a:off x="1086702" y="2154152"/>
            <a:ext cx="990600" cy="381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Right Arrow 6"/>
          <p:cNvSpPr/>
          <p:nvPr/>
        </p:nvSpPr>
        <p:spPr>
          <a:xfrm rot="2094341">
            <a:off x="1086702" y="2763752"/>
            <a:ext cx="990600" cy="381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Right Arrow 7"/>
          <p:cNvSpPr/>
          <p:nvPr/>
        </p:nvSpPr>
        <p:spPr>
          <a:xfrm rot="2094341">
            <a:off x="781903" y="3449552"/>
            <a:ext cx="990600" cy="381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 name="Right Arrow 8"/>
          <p:cNvSpPr/>
          <p:nvPr/>
        </p:nvSpPr>
        <p:spPr>
          <a:xfrm rot="2094341">
            <a:off x="3601303" y="2458952"/>
            <a:ext cx="990600" cy="381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Right Arrow 9"/>
          <p:cNvSpPr/>
          <p:nvPr/>
        </p:nvSpPr>
        <p:spPr>
          <a:xfrm rot="2094341">
            <a:off x="4744302" y="2458952"/>
            <a:ext cx="990600" cy="381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 name="Right Arrow 10"/>
          <p:cNvSpPr/>
          <p:nvPr/>
        </p:nvSpPr>
        <p:spPr>
          <a:xfrm rot="2094341">
            <a:off x="5811103" y="2458952"/>
            <a:ext cx="990600" cy="381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 name="Right Arrow 11"/>
          <p:cNvSpPr/>
          <p:nvPr/>
        </p:nvSpPr>
        <p:spPr>
          <a:xfrm rot="2094341">
            <a:off x="1086703" y="3144752"/>
            <a:ext cx="990600" cy="381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3" name="Donut 12"/>
          <p:cNvSpPr/>
          <p:nvPr/>
        </p:nvSpPr>
        <p:spPr>
          <a:xfrm>
            <a:off x="2438400" y="3429000"/>
            <a:ext cx="533400" cy="381000"/>
          </a:xfrm>
          <a:prstGeom prst="donut">
            <a:avLst>
              <a:gd name="adj" fmla="val 626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4" name="Donut 13"/>
          <p:cNvSpPr/>
          <p:nvPr/>
        </p:nvSpPr>
        <p:spPr>
          <a:xfrm>
            <a:off x="2667000" y="3124200"/>
            <a:ext cx="533400" cy="381000"/>
          </a:xfrm>
          <a:prstGeom prst="donut">
            <a:avLst>
              <a:gd name="adj" fmla="val 626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strVal val="#ppt_w*0.70"/>
                                          </p:val>
                                        </p:tav>
                                        <p:tav tm="100000">
                                          <p:val>
                                            <p:strVal val="#ppt_w"/>
                                          </p:val>
                                        </p:tav>
                                      </p:tavLst>
                                    </p:anim>
                                    <p:anim calcmode="lin" valueType="num">
                                      <p:cBhvr>
                                        <p:cTn id="14" dur="500" fill="hold"/>
                                        <p:tgtEl>
                                          <p:spTgt spid="7"/>
                                        </p:tgtEl>
                                        <p:attrNameLst>
                                          <p:attrName>ppt_h</p:attrName>
                                        </p:attrNameLst>
                                      </p:cBhvr>
                                      <p:tavLst>
                                        <p:tav tm="0">
                                          <p:val>
                                            <p:strVal val="#ppt_h"/>
                                          </p:val>
                                        </p:tav>
                                        <p:tav tm="100000">
                                          <p:val>
                                            <p:strVal val="#ppt_h"/>
                                          </p:val>
                                        </p:tav>
                                      </p:tavLst>
                                    </p:anim>
                                    <p:animEffect transition="in" filter="fade">
                                      <p:cBhvr>
                                        <p:cTn id="15" dur="500"/>
                                        <p:tgtEl>
                                          <p:spTgt spid="7"/>
                                        </p:tgtEl>
                                      </p:cBhvr>
                                    </p:animEffect>
                                  </p:childTnLst>
                                </p:cTn>
                              </p:par>
                            </p:childTnLst>
                          </p:cTn>
                        </p:par>
                        <p:par>
                          <p:cTn id="16" fill="hold">
                            <p:stCondLst>
                              <p:cond delay="1500"/>
                            </p:stCondLst>
                            <p:childTnLst>
                              <p:par>
                                <p:cTn id="17" presetID="55"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strVal val="#ppt_w*0.70"/>
                                          </p:val>
                                        </p:tav>
                                        <p:tav tm="100000">
                                          <p:val>
                                            <p:strVal val="#ppt_w"/>
                                          </p:val>
                                        </p:tav>
                                      </p:tavLst>
                                    </p:anim>
                                    <p:anim calcmode="lin" valueType="num">
                                      <p:cBhvr>
                                        <p:cTn id="20" dur="500" fill="hold"/>
                                        <p:tgtEl>
                                          <p:spTgt spid="8"/>
                                        </p:tgtEl>
                                        <p:attrNameLst>
                                          <p:attrName>ppt_h</p:attrName>
                                        </p:attrNameLst>
                                      </p:cBhvr>
                                      <p:tavLst>
                                        <p:tav tm="0">
                                          <p:val>
                                            <p:strVal val="#ppt_h"/>
                                          </p:val>
                                        </p:tav>
                                        <p:tav tm="100000">
                                          <p:val>
                                            <p:strVal val="#ppt_h"/>
                                          </p:val>
                                        </p:tav>
                                      </p:tavLst>
                                    </p:anim>
                                    <p:animEffect transition="in" filter="fade">
                                      <p:cBhvr>
                                        <p:cTn id="21" dur="500"/>
                                        <p:tgtEl>
                                          <p:spTgt spid="8"/>
                                        </p:tgtEl>
                                      </p:cBhvr>
                                    </p:animEffect>
                                  </p:childTnLst>
                                </p:cTn>
                              </p:par>
                            </p:childTnLst>
                          </p:cTn>
                        </p:par>
                        <p:par>
                          <p:cTn id="22" fill="hold">
                            <p:stCondLst>
                              <p:cond delay="2000"/>
                            </p:stCondLst>
                            <p:childTnLst>
                              <p:par>
                                <p:cTn id="23" presetID="55" presetClass="entr" presetSubtype="0" fill="hold" grpId="0" nodeType="afterEffect">
                                  <p:stCondLst>
                                    <p:cond delay="200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strVal val="#ppt_w*0.70"/>
                                          </p:val>
                                        </p:tav>
                                        <p:tav tm="100000">
                                          <p:val>
                                            <p:strVal val="#ppt_w"/>
                                          </p:val>
                                        </p:tav>
                                      </p:tavLst>
                                    </p:anim>
                                    <p:anim calcmode="lin" valueType="num">
                                      <p:cBhvr>
                                        <p:cTn id="26" dur="500" fill="hold"/>
                                        <p:tgtEl>
                                          <p:spTgt spid="9"/>
                                        </p:tgtEl>
                                        <p:attrNameLst>
                                          <p:attrName>ppt_h</p:attrName>
                                        </p:attrNameLst>
                                      </p:cBhvr>
                                      <p:tavLst>
                                        <p:tav tm="0">
                                          <p:val>
                                            <p:strVal val="#ppt_h"/>
                                          </p:val>
                                        </p:tav>
                                        <p:tav tm="100000">
                                          <p:val>
                                            <p:strVal val="#ppt_h"/>
                                          </p:val>
                                        </p:tav>
                                      </p:tavLst>
                                    </p:anim>
                                    <p:animEffect transition="in" filter="fade">
                                      <p:cBhvr>
                                        <p:cTn id="27" dur="500"/>
                                        <p:tgtEl>
                                          <p:spTgt spid="9"/>
                                        </p:tgtEl>
                                      </p:cBhvr>
                                    </p:animEffect>
                                  </p:childTnLst>
                                </p:cTn>
                              </p:par>
                            </p:childTnLst>
                          </p:cTn>
                        </p:par>
                        <p:par>
                          <p:cTn id="28" fill="hold">
                            <p:stCondLst>
                              <p:cond delay="4500"/>
                            </p:stCondLst>
                            <p:childTnLst>
                              <p:par>
                                <p:cTn id="29" presetID="55"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strVal val="#ppt_w*0.70"/>
                                          </p:val>
                                        </p:tav>
                                        <p:tav tm="100000">
                                          <p:val>
                                            <p:strVal val="#ppt_w"/>
                                          </p:val>
                                        </p:tav>
                                      </p:tavLst>
                                    </p:anim>
                                    <p:anim calcmode="lin" valueType="num">
                                      <p:cBhvr>
                                        <p:cTn id="32" dur="1000" fill="hold"/>
                                        <p:tgtEl>
                                          <p:spTgt spid="10"/>
                                        </p:tgtEl>
                                        <p:attrNameLst>
                                          <p:attrName>ppt_h</p:attrName>
                                        </p:attrNameLst>
                                      </p:cBhvr>
                                      <p:tavLst>
                                        <p:tav tm="0">
                                          <p:val>
                                            <p:strVal val="#ppt_h"/>
                                          </p:val>
                                        </p:tav>
                                        <p:tav tm="100000">
                                          <p:val>
                                            <p:strVal val="#ppt_h"/>
                                          </p:val>
                                        </p:tav>
                                      </p:tavLst>
                                    </p:anim>
                                    <p:animEffect transition="in" filter="fade">
                                      <p:cBhvr>
                                        <p:cTn id="33" dur="1000"/>
                                        <p:tgtEl>
                                          <p:spTgt spid="10"/>
                                        </p:tgtEl>
                                      </p:cBhvr>
                                    </p:animEffect>
                                  </p:childTnLst>
                                </p:cTn>
                              </p:par>
                            </p:childTnLst>
                          </p:cTn>
                        </p:par>
                        <p:par>
                          <p:cTn id="34" fill="hold">
                            <p:stCondLst>
                              <p:cond delay="5500"/>
                            </p:stCondLst>
                            <p:childTnLst>
                              <p:par>
                                <p:cTn id="35" presetID="55" presetClass="entr" presetSubtype="0" fill="hold" grpId="0" nodeType="afterEffect">
                                  <p:stCondLst>
                                    <p:cond delay="50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strVal val="#ppt_w*0.70"/>
                                          </p:val>
                                        </p:tav>
                                        <p:tav tm="100000">
                                          <p:val>
                                            <p:strVal val="#ppt_w"/>
                                          </p:val>
                                        </p:tav>
                                      </p:tavLst>
                                    </p:anim>
                                    <p:anim calcmode="lin" valueType="num">
                                      <p:cBhvr>
                                        <p:cTn id="38" dur="500" fill="hold"/>
                                        <p:tgtEl>
                                          <p:spTgt spid="11"/>
                                        </p:tgtEl>
                                        <p:attrNameLst>
                                          <p:attrName>ppt_h</p:attrName>
                                        </p:attrNameLst>
                                      </p:cBhvr>
                                      <p:tavLst>
                                        <p:tav tm="0">
                                          <p:val>
                                            <p:strVal val="#ppt_h"/>
                                          </p:val>
                                        </p:tav>
                                        <p:tav tm="100000">
                                          <p:val>
                                            <p:strVal val="#ppt_h"/>
                                          </p:val>
                                        </p:tav>
                                      </p:tavLst>
                                    </p:anim>
                                    <p:animEffect transition="in" filter="fade">
                                      <p:cBhvr>
                                        <p:cTn id="39" dur="500"/>
                                        <p:tgtEl>
                                          <p:spTgt spid="11"/>
                                        </p:tgtEl>
                                      </p:cBhvr>
                                    </p:animEffect>
                                  </p:childTnLst>
                                </p:cTn>
                              </p:par>
                            </p:childTnLst>
                          </p:cTn>
                        </p:par>
                        <p:par>
                          <p:cTn id="40" fill="hold">
                            <p:stCondLst>
                              <p:cond delay="6500"/>
                            </p:stCondLst>
                            <p:childTnLst>
                              <p:par>
                                <p:cTn id="41" presetID="55"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strVal val="#ppt_w*0.70"/>
                                          </p:val>
                                        </p:tav>
                                        <p:tav tm="100000">
                                          <p:val>
                                            <p:strVal val="#ppt_w"/>
                                          </p:val>
                                        </p:tav>
                                      </p:tavLst>
                                    </p:anim>
                                    <p:anim calcmode="lin" valueType="num">
                                      <p:cBhvr>
                                        <p:cTn id="44" dur="500" fill="hold"/>
                                        <p:tgtEl>
                                          <p:spTgt spid="12"/>
                                        </p:tgtEl>
                                        <p:attrNameLst>
                                          <p:attrName>ppt_h</p:attrName>
                                        </p:attrNameLst>
                                      </p:cBhvr>
                                      <p:tavLst>
                                        <p:tav tm="0">
                                          <p:val>
                                            <p:strVal val="#ppt_h"/>
                                          </p:val>
                                        </p:tav>
                                        <p:tav tm="100000">
                                          <p:val>
                                            <p:strVal val="#ppt_h"/>
                                          </p:val>
                                        </p:tav>
                                      </p:tavLst>
                                    </p:anim>
                                    <p:animEffect transition="in" filter="fad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box(in)">
                                      <p:cBhvr>
                                        <p:cTn id="50" dur="500"/>
                                        <p:tgtEl>
                                          <p:spTgt spid="14"/>
                                        </p:tgtEl>
                                      </p:cBhvr>
                                    </p:animEffect>
                                  </p:childTnLst>
                                </p:cTn>
                              </p:par>
                              <p:par>
                                <p:cTn id="51" presetID="4" presetClass="entr" presetSubtype="16"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box(in)">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5"/>
          <p:cNvGrpSpPr/>
          <p:nvPr/>
        </p:nvGrpSpPr>
        <p:grpSpPr>
          <a:xfrm>
            <a:off x="3657600" y="1600200"/>
            <a:ext cx="1417959" cy="1417959"/>
            <a:chOff x="3215320" y="1546"/>
            <a:chExt cx="1417959" cy="1417959"/>
          </a:xfrm>
          <a:scene3d>
            <a:camera prst="orthographicFront"/>
            <a:lightRig rig="threePt" dir="t"/>
          </a:scene3d>
        </p:grpSpPr>
        <p:sp>
          <p:nvSpPr>
            <p:cNvPr id="8" name="Oval 7"/>
            <p:cNvSpPr/>
            <p:nvPr/>
          </p:nvSpPr>
          <p:spPr>
            <a:xfrm>
              <a:off x="3215320" y="1546"/>
              <a:ext cx="1417959" cy="1417959"/>
            </a:xfrm>
            <a:prstGeom prst="ellipse">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0"/>
              <a:tileRect r="-100000" b="-100000"/>
            </a:gradFill>
            <a:effectLst>
              <a:glow rad="228600">
                <a:schemeClr val="accent4">
                  <a:satMod val="175000"/>
                  <a:alpha val="40000"/>
                </a:schemeClr>
              </a:glow>
            </a:effectLst>
            <a:sp3d>
              <a:bevelT/>
              <a:bevelB prst="angle"/>
            </a:sp3d>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9" name="Oval 4"/>
            <p:cNvSpPr/>
            <p:nvPr/>
          </p:nvSpPr>
          <p:spPr>
            <a:xfrm>
              <a:off x="3422975" y="209201"/>
              <a:ext cx="1002649" cy="1002649"/>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a:lnSpc>
                  <a:spcPct val="90000"/>
                </a:lnSpc>
                <a:spcAft>
                  <a:spcPct val="35000"/>
                </a:spcAft>
                <a:defRPr/>
              </a:pPr>
              <a:r>
                <a:rPr lang="en-US" sz="2300" dirty="0" err="1" smtClean="0"/>
                <a:t>Trình</a:t>
              </a:r>
              <a:r>
                <a:rPr lang="en-US" sz="2300" dirty="0" smtClean="0"/>
                <a:t> </a:t>
              </a:r>
              <a:r>
                <a:rPr lang="en-US" sz="2300" dirty="0" err="1" smtClean="0"/>
                <a:t>Bày</a:t>
              </a:r>
              <a:endParaRPr lang="en-US" sz="2300" dirty="0"/>
            </a:p>
          </p:txBody>
        </p:sp>
      </p:grpSp>
      <p:grpSp>
        <p:nvGrpSpPr>
          <p:cNvPr id="16390" name="Group 46"/>
          <p:cNvGrpSpPr>
            <a:grpSpLocks/>
          </p:cNvGrpSpPr>
          <p:nvPr/>
        </p:nvGrpSpPr>
        <p:grpSpPr bwMode="auto">
          <a:xfrm>
            <a:off x="5030788" y="2689225"/>
            <a:ext cx="377825" cy="479425"/>
            <a:chOff x="4588589" y="1090998"/>
            <a:chExt cx="377455" cy="478561"/>
          </a:xfrm>
        </p:grpSpPr>
        <p:sp>
          <p:nvSpPr>
            <p:cNvPr id="11" name="Right Arrow 10"/>
            <p:cNvSpPr/>
            <p:nvPr/>
          </p:nvSpPr>
          <p:spPr>
            <a:xfrm rot="2160000">
              <a:off x="4588589" y="1090998"/>
              <a:ext cx="377455" cy="47856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Right Arrow 6"/>
            <p:cNvSpPr/>
            <p:nvPr/>
          </p:nvSpPr>
          <p:spPr>
            <a:xfrm rot="2160000">
              <a:off x="4599690" y="1152799"/>
              <a:ext cx="263267" cy="288404"/>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44550">
                <a:lnSpc>
                  <a:spcPct val="90000"/>
                </a:lnSpc>
                <a:spcAft>
                  <a:spcPct val="35000"/>
                </a:spcAft>
                <a:defRPr/>
              </a:pPr>
              <a:endParaRPr lang="en-US" sz="1900"/>
            </a:p>
          </p:txBody>
        </p:sp>
      </p:grpSp>
      <p:grpSp>
        <p:nvGrpSpPr>
          <p:cNvPr id="7" name="Group 47"/>
          <p:cNvGrpSpPr/>
          <p:nvPr/>
        </p:nvGrpSpPr>
        <p:grpSpPr>
          <a:xfrm>
            <a:off x="5380919" y="2852264"/>
            <a:ext cx="1417959" cy="1417959"/>
            <a:chOff x="4938639" y="1253610"/>
            <a:chExt cx="1417959" cy="1417959"/>
          </a:xfrm>
          <a:scene3d>
            <a:camera prst="orthographicFront"/>
            <a:lightRig rig="threePt" dir="t"/>
          </a:scene3d>
        </p:grpSpPr>
        <p:sp>
          <p:nvSpPr>
            <p:cNvPr id="14" name="Oval 13"/>
            <p:cNvSpPr/>
            <p:nvPr/>
          </p:nvSpPr>
          <p:spPr>
            <a:xfrm>
              <a:off x="4938639" y="1253610"/>
              <a:ext cx="1417959" cy="1417959"/>
            </a:xfrm>
            <a:prstGeom prst="ellipse">
              <a:avLst/>
            </a:pr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0"/>
            </a:gradFill>
            <a:effectLst>
              <a:glow rad="228600">
                <a:schemeClr val="accent4">
                  <a:satMod val="175000"/>
                  <a:alpha val="40000"/>
                </a:schemeClr>
              </a:glow>
            </a:effectLst>
            <a:sp3d>
              <a:bevelT/>
              <a:bevelB prst="angle"/>
            </a:sp3d>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15" name="Oval 8"/>
            <p:cNvSpPr/>
            <p:nvPr/>
          </p:nvSpPr>
          <p:spPr>
            <a:xfrm>
              <a:off x="5146294" y="1461265"/>
              <a:ext cx="1002649" cy="1002649"/>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a:lnSpc>
                  <a:spcPct val="90000"/>
                </a:lnSpc>
                <a:spcAft>
                  <a:spcPct val="35000"/>
                </a:spcAft>
                <a:defRPr/>
              </a:pPr>
              <a:r>
                <a:rPr lang="en-US" sz="2300" dirty="0" err="1"/>
                <a:t>Kích</a:t>
              </a:r>
              <a:r>
                <a:rPr lang="en-US" sz="2300" dirty="0"/>
                <a:t> </a:t>
              </a:r>
              <a:r>
                <a:rPr lang="en-US" sz="2300" dirty="0" err="1"/>
                <a:t>Thước</a:t>
              </a:r>
              <a:endParaRPr lang="en-US" sz="2300" dirty="0"/>
            </a:p>
          </p:txBody>
        </p:sp>
      </p:grpSp>
      <p:grpSp>
        <p:nvGrpSpPr>
          <p:cNvPr id="16392" name="Group 48"/>
          <p:cNvGrpSpPr>
            <a:grpSpLocks/>
          </p:cNvGrpSpPr>
          <p:nvPr/>
        </p:nvGrpSpPr>
        <p:grpSpPr bwMode="auto">
          <a:xfrm>
            <a:off x="5524500" y="4375150"/>
            <a:ext cx="479425" cy="377825"/>
            <a:chOff x="5082515" y="2776644"/>
            <a:chExt cx="478561" cy="377455"/>
          </a:xfrm>
        </p:grpSpPr>
        <p:sp>
          <p:nvSpPr>
            <p:cNvPr id="17" name="Right Arrow 16"/>
            <p:cNvSpPr/>
            <p:nvPr/>
          </p:nvSpPr>
          <p:spPr>
            <a:xfrm rot="6480000">
              <a:off x="5133068" y="2726091"/>
              <a:ext cx="377455" cy="47856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Right Arrow 10"/>
            <p:cNvSpPr/>
            <p:nvPr/>
          </p:nvSpPr>
          <p:spPr>
            <a:xfrm rot="17280000">
              <a:off x="5207594" y="2767247"/>
              <a:ext cx="263267" cy="288404"/>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44550">
                <a:lnSpc>
                  <a:spcPct val="90000"/>
                </a:lnSpc>
                <a:spcAft>
                  <a:spcPct val="35000"/>
                </a:spcAft>
                <a:defRPr/>
              </a:pPr>
              <a:endParaRPr lang="en-US" sz="1900"/>
            </a:p>
          </p:txBody>
        </p:sp>
      </p:grpSp>
      <p:grpSp>
        <p:nvGrpSpPr>
          <p:cNvPr id="13" name="Group 49"/>
          <p:cNvGrpSpPr/>
          <p:nvPr/>
        </p:nvGrpSpPr>
        <p:grpSpPr>
          <a:xfrm>
            <a:off x="4722669" y="4878147"/>
            <a:ext cx="1417959" cy="1417959"/>
            <a:chOff x="4280389" y="3279493"/>
            <a:chExt cx="1417959" cy="1417959"/>
          </a:xfrm>
          <a:scene3d>
            <a:camera prst="orthographicFront"/>
            <a:lightRig rig="morning" dir="t"/>
          </a:scene3d>
        </p:grpSpPr>
        <p:sp>
          <p:nvSpPr>
            <p:cNvPr id="20" name="Oval 19"/>
            <p:cNvSpPr/>
            <p:nvPr/>
          </p:nvSpPr>
          <p:spPr>
            <a:xfrm>
              <a:off x="4280389" y="3279493"/>
              <a:ext cx="1417959" cy="1417959"/>
            </a:xfrm>
            <a:prstGeom prst="ellipse">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lin ang="8100000" scaled="1"/>
              <a:tileRect/>
            </a:gradFill>
            <a:effectLst>
              <a:glow rad="228600">
                <a:schemeClr val="accent4">
                  <a:satMod val="175000"/>
                  <a:alpha val="40000"/>
                </a:schemeClr>
              </a:glow>
            </a:effectLst>
            <a:sp3d prstMaterial="softEdge"/>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21" name="Oval 12"/>
            <p:cNvSpPr/>
            <p:nvPr/>
          </p:nvSpPr>
          <p:spPr>
            <a:xfrm>
              <a:off x="4488044" y="3487148"/>
              <a:ext cx="1002649" cy="1002649"/>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a:lnSpc>
                  <a:spcPct val="90000"/>
                </a:lnSpc>
                <a:spcAft>
                  <a:spcPct val="35000"/>
                </a:spcAft>
                <a:defRPr/>
              </a:pPr>
              <a:r>
                <a:rPr lang="en-US" sz="2300" dirty="0"/>
                <a:t>Font </a:t>
              </a:r>
              <a:r>
                <a:rPr lang="en-US" sz="2300" dirty="0" err="1"/>
                <a:t>Chữ</a:t>
              </a:r>
              <a:endParaRPr lang="en-US" sz="2300" dirty="0"/>
            </a:p>
          </p:txBody>
        </p:sp>
      </p:grpSp>
      <p:grpSp>
        <p:nvGrpSpPr>
          <p:cNvPr id="16394" name="Group 50"/>
          <p:cNvGrpSpPr>
            <a:grpSpLocks/>
          </p:cNvGrpSpPr>
          <p:nvPr/>
        </p:nvGrpSpPr>
        <p:grpSpPr bwMode="auto">
          <a:xfrm>
            <a:off x="4187825" y="5348288"/>
            <a:ext cx="377825" cy="477837"/>
            <a:chOff x="3746255" y="3749193"/>
            <a:chExt cx="377455" cy="478561"/>
          </a:xfrm>
        </p:grpSpPr>
        <p:sp>
          <p:nvSpPr>
            <p:cNvPr id="23" name="Right Arrow 22"/>
            <p:cNvSpPr/>
            <p:nvPr/>
          </p:nvSpPr>
          <p:spPr>
            <a:xfrm rot="10800000">
              <a:off x="3746255" y="3749193"/>
              <a:ext cx="377455" cy="47856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Right Arrow 14"/>
            <p:cNvSpPr/>
            <p:nvPr/>
          </p:nvSpPr>
          <p:spPr>
            <a:xfrm rot="21600000">
              <a:off x="3858858" y="3844587"/>
              <a:ext cx="264852" cy="287772"/>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44550">
                <a:lnSpc>
                  <a:spcPct val="90000"/>
                </a:lnSpc>
                <a:spcAft>
                  <a:spcPct val="35000"/>
                </a:spcAft>
                <a:defRPr/>
              </a:pPr>
              <a:endParaRPr lang="en-US" sz="1900"/>
            </a:p>
          </p:txBody>
        </p:sp>
      </p:grpSp>
      <p:grpSp>
        <p:nvGrpSpPr>
          <p:cNvPr id="16395" name="Group 51"/>
          <p:cNvGrpSpPr>
            <a:grpSpLocks/>
          </p:cNvGrpSpPr>
          <p:nvPr/>
        </p:nvGrpSpPr>
        <p:grpSpPr bwMode="auto">
          <a:xfrm>
            <a:off x="2592388" y="4878388"/>
            <a:ext cx="1417637" cy="1417637"/>
            <a:chOff x="2150250" y="3279493"/>
            <a:chExt cx="1417959" cy="1417959"/>
          </a:xfrm>
        </p:grpSpPr>
        <p:sp>
          <p:nvSpPr>
            <p:cNvPr id="26" name="Oval 25"/>
            <p:cNvSpPr/>
            <p:nvPr/>
          </p:nvSpPr>
          <p:spPr>
            <a:xfrm>
              <a:off x="2150250" y="3279493"/>
              <a:ext cx="1417959" cy="1417959"/>
            </a:xfrm>
            <a:prstGeom prst="ellipse">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lin ang="2700000" scaled="1"/>
              <a:tileRect/>
            </a:gradFill>
            <a:effectLst>
              <a:glow rad="228600">
                <a:schemeClr val="accent4">
                  <a:satMod val="175000"/>
                  <a:alpha val="40000"/>
                </a:schemeClr>
              </a:glow>
            </a:effectLst>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27" name="Oval 16"/>
            <p:cNvSpPr/>
            <p:nvPr/>
          </p:nvSpPr>
          <p:spPr>
            <a:xfrm>
              <a:off x="2358259" y="3487502"/>
              <a:ext cx="1001941" cy="1001941"/>
            </a:xfrm>
            <a:prstGeom prst="rect">
              <a:avLst/>
            </a:prstGeom>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a:lnSpc>
                  <a:spcPct val="90000"/>
                </a:lnSpc>
                <a:spcAft>
                  <a:spcPct val="35000"/>
                </a:spcAft>
                <a:defRPr/>
              </a:pPr>
              <a:r>
                <a:rPr lang="en-US" sz="2300" dirty="0" err="1"/>
                <a:t>Màu</a:t>
              </a:r>
              <a:r>
                <a:rPr lang="en-US" sz="2300" dirty="0"/>
                <a:t> </a:t>
              </a:r>
              <a:r>
                <a:rPr lang="en-US" sz="2300" dirty="0" err="1"/>
                <a:t>Sắc</a:t>
              </a:r>
              <a:endParaRPr lang="en-US" sz="2300" dirty="0"/>
            </a:p>
          </p:txBody>
        </p:sp>
      </p:grpSp>
      <p:grpSp>
        <p:nvGrpSpPr>
          <p:cNvPr id="16396" name="Group 52"/>
          <p:cNvGrpSpPr>
            <a:grpSpLocks/>
          </p:cNvGrpSpPr>
          <p:nvPr/>
        </p:nvGrpSpPr>
        <p:grpSpPr bwMode="auto">
          <a:xfrm>
            <a:off x="2736850" y="4395788"/>
            <a:ext cx="477838" cy="377825"/>
            <a:chOff x="2294126" y="2796964"/>
            <a:chExt cx="478561" cy="377455"/>
          </a:xfrm>
        </p:grpSpPr>
        <p:sp>
          <p:nvSpPr>
            <p:cNvPr id="29" name="Right Arrow 28"/>
            <p:cNvSpPr/>
            <p:nvPr/>
          </p:nvSpPr>
          <p:spPr>
            <a:xfrm rot="15120000">
              <a:off x="2344678" y="2746411"/>
              <a:ext cx="377455" cy="47856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0" name="Right Arrow 18"/>
            <p:cNvSpPr/>
            <p:nvPr/>
          </p:nvSpPr>
          <p:spPr>
            <a:xfrm rot="25920000">
              <a:off x="2419262" y="2895728"/>
              <a:ext cx="263267" cy="287772"/>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44550">
                <a:lnSpc>
                  <a:spcPct val="90000"/>
                </a:lnSpc>
                <a:spcAft>
                  <a:spcPct val="35000"/>
                </a:spcAft>
                <a:defRPr/>
              </a:pPr>
              <a:endParaRPr lang="en-US" sz="1900"/>
            </a:p>
          </p:txBody>
        </p:sp>
      </p:grpSp>
      <p:grpSp>
        <p:nvGrpSpPr>
          <p:cNvPr id="16397" name="Group 53"/>
          <p:cNvGrpSpPr>
            <a:grpSpLocks/>
          </p:cNvGrpSpPr>
          <p:nvPr/>
        </p:nvGrpSpPr>
        <p:grpSpPr bwMode="auto">
          <a:xfrm>
            <a:off x="1933575" y="2852738"/>
            <a:ext cx="1419225" cy="1417637"/>
            <a:chOff x="1492000" y="1253610"/>
            <a:chExt cx="1417959" cy="1417959"/>
          </a:xfrm>
        </p:grpSpPr>
        <p:sp>
          <p:nvSpPr>
            <p:cNvPr id="32" name="Oval 31"/>
            <p:cNvSpPr/>
            <p:nvPr/>
          </p:nvSpPr>
          <p:spPr>
            <a:xfrm>
              <a:off x="1492000" y="1253610"/>
              <a:ext cx="1417959" cy="1417959"/>
            </a:xfrm>
            <a:prstGeom prst="ellipse">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lin ang="10800000" scaled="1"/>
              <a:tileRect/>
            </a:gradFill>
            <a:effectLst>
              <a:glow rad="228600">
                <a:schemeClr val="accent4">
                  <a:satMod val="175000"/>
                  <a:alpha val="40000"/>
                </a:schemeClr>
              </a:glow>
            </a:effectLst>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33" name="Oval 20"/>
            <p:cNvSpPr/>
            <p:nvPr/>
          </p:nvSpPr>
          <p:spPr>
            <a:xfrm>
              <a:off x="1699777" y="1461619"/>
              <a:ext cx="1002405" cy="1001941"/>
            </a:xfrm>
            <a:prstGeom prst="rect">
              <a:avLst/>
            </a:prstGeom>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a:lnSpc>
                  <a:spcPct val="90000"/>
                </a:lnSpc>
                <a:spcAft>
                  <a:spcPct val="35000"/>
                </a:spcAft>
                <a:defRPr/>
              </a:pPr>
              <a:r>
                <a:rPr lang="en-US" sz="2300" dirty="0"/>
                <a:t>Control</a:t>
              </a:r>
            </a:p>
          </p:txBody>
        </p:sp>
      </p:grpSp>
      <p:grpSp>
        <p:nvGrpSpPr>
          <p:cNvPr id="16398" name="Group 54"/>
          <p:cNvGrpSpPr>
            <a:grpSpLocks/>
          </p:cNvGrpSpPr>
          <p:nvPr/>
        </p:nvGrpSpPr>
        <p:grpSpPr bwMode="auto">
          <a:xfrm>
            <a:off x="3306763" y="2701925"/>
            <a:ext cx="377825" cy="479425"/>
            <a:chOff x="2865270" y="1103556"/>
            <a:chExt cx="377455" cy="478561"/>
          </a:xfrm>
        </p:grpSpPr>
        <p:sp>
          <p:nvSpPr>
            <p:cNvPr id="35" name="Right Arrow 34"/>
            <p:cNvSpPr/>
            <p:nvPr/>
          </p:nvSpPr>
          <p:spPr>
            <a:xfrm rot="19440000">
              <a:off x="2865270" y="1103556"/>
              <a:ext cx="377455" cy="47856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6" name="Right Arrow 22"/>
            <p:cNvSpPr/>
            <p:nvPr/>
          </p:nvSpPr>
          <p:spPr>
            <a:xfrm rot="19440000">
              <a:off x="2876371" y="1231912"/>
              <a:ext cx="263267" cy="288404"/>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44550">
                <a:lnSpc>
                  <a:spcPct val="90000"/>
                </a:lnSpc>
                <a:spcAft>
                  <a:spcPct val="35000"/>
                </a:spcAft>
                <a:defRPr/>
              </a:pPr>
              <a:endParaRPr lang="en-US" sz="1900" dirty="0"/>
            </a:p>
          </p:txBody>
        </p:sp>
      </p:grpSp>
      <p:sp>
        <p:nvSpPr>
          <p:cNvPr id="37" name="Donut 36"/>
          <p:cNvSpPr/>
          <p:nvPr/>
        </p:nvSpPr>
        <p:spPr>
          <a:xfrm>
            <a:off x="4495800" y="4648200"/>
            <a:ext cx="1828800" cy="1828800"/>
          </a:xfrm>
          <a:prstGeom prst="donut">
            <a:avLst>
              <a:gd name="adj" fmla="val 10156"/>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solidFill>
                <a:schemeClr val="tx1"/>
              </a:solidFill>
            </a:endParaRPr>
          </a:p>
        </p:txBody>
      </p:sp>
      <p:sp>
        <p:nvSpPr>
          <p:cNvPr id="38" name="Title 37"/>
          <p:cNvSpPr>
            <a:spLocks noGrp="1"/>
          </p:cNvSpPr>
          <p:nvPr>
            <p:ph type="title"/>
          </p:nvPr>
        </p:nvSpPr>
        <p:spPr>
          <a:xfrm>
            <a:off x="914400" y="685800"/>
            <a:ext cx="8229600" cy="563563"/>
          </a:xfrm>
        </p:spPr>
        <p:txBody>
          <a:bodyPr/>
          <a:lstStyle/>
          <a:p>
            <a:r>
              <a:rPr lang="en-US" smtClean="0"/>
              <a:t>Desktop App Gui Testing Checklist</a:t>
            </a:r>
            <a:endParaRPr lang="en-US"/>
          </a:p>
        </p:txBody>
      </p:sp>
      <p:sp>
        <p:nvSpPr>
          <p:cNvPr id="42" name="Slide Number Placeholder 41"/>
          <p:cNvSpPr>
            <a:spLocks noGrp="1"/>
          </p:cNvSpPr>
          <p:nvPr>
            <p:ph type="sldNum" sz="quarter" idx="12"/>
          </p:nvPr>
        </p:nvSpPr>
        <p:spPr/>
        <p:txBody>
          <a:bodyPr/>
          <a:lstStyle/>
          <a:p>
            <a:pPr>
              <a:defRPr/>
            </a:pPr>
            <a:fld id="{CCDF35B6-C543-43CC-A3B3-5838963AD9BD}" type="slidenum">
              <a:rPr lang="en-US" smtClean="0"/>
              <a:pPr>
                <a:defRPr/>
              </a:pPr>
              <a:t>19</a:t>
            </a:fld>
            <a:endParaRPr lang="en-US"/>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3.33333E-6 -1.11111E-6 L -0.22917 0.00556 " pathEditMode="relative" rAng="0" ptsTypes="AA">
                                      <p:cBhvr>
                                        <p:cTn id="6" dur="2000" fill="hold"/>
                                        <p:tgtEl>
                                          <p:spTgt spid="37"/>
                                        </p:tgtEl>
                                        <p:attrNameLst>
                                          <p:attrName>ppt_x</p:attrName>
                                          <p:attrName>ppt_y</p:attrName>
                                        </p:attrNameLst>
                                      </p:cBhvr>
                                      <p:rCtr x="-115" y="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Nội Dung</a:t>
            </a:r>
            <a:endParaRPr lang="en-US"/>
          </a:p>
        </p:txBody>
      </p:sp>
      <p:sp>
        <p:nvSpPr>
          <p:cNvPr id="4" name="Slide Number Placeholder 3"/>
          <p:cNvSpPr>
            <a:spLocks noGrp="1"/>
          </p:cNvSpPr>
          <p:nvPr>
            <p:ph type="sldNum" sz="quarter" idx="12"/>
          </p:nvPr>
        </p:nvSpPr>
        <p:spPr/>
        <p:txBody>
          <a:bodyPr/>
          <a:lstStyle/>
          <a:p>
            <a:pPr>
              <a:defRPr/>
            </a:pPr>
            <a:fld id="{177B15EE-425E-4EB5-995D-84B79FEA7B9A}" type="slidenum">
              <a:rPr lang="en-US" smtClean="0"/>
              <a:pPr>
                <a:defRPr/>
              </a:pPr>
              <a:t>2</a:t>
            </a:fld>
            <a:endParaRPr lang="en-US"/>
          </a:p>
        </p:txBody>
      </p:sp>
      <p:grpSp>
        <p:nvGrpSpPr>
          <p:cNvPr id="6" name="Group 5"/>
          <p:cNvGrpSpPr/>
          <p:nvPr/>
        </p:nvGrpSpPr>
        <p:grpSpPr>
          <a:xfrm>
            <a:off x="1447800" y="2057400"/>
            <a:ext cx="6096000" cy="752675"/>
            <a:chOff x="0" y="16582"/>
            <a:chExt cx="6096000" cy="752675"/>
          </a:xfrm>
          <a:scene3d>
            <a:camera prst="orthographicFront"/>
            <a:lightRig rig="flat" dir="t"/>
          </a:scene3d>
        </p:grpSpPr>
        <p:sp>
          <p:nvSpPr>
            <p:cNvPr id="7" name="Rounded Rectangle 6"/>
            <p:cNvSpPr/>
            <p:nvPr/>
          </p:nvSpPr>
          <p:spPr>
            <a:xfrm>
              <a:off x="0" y="16582"/>
              <a:ext cx="6096000" cy="75267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8" name="Rounded Rectangle 4"/>
            <p:cNvSpPr/>
            <p:nvPr/>
          </p:nvSpPr>
          <p:spPr>
            <a:xfrm>
              <a:off x="36743" y="53325"/>
              <a:ext cx="6022514" cy="6791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err="1" smtClean="0"/>
                <a:t>Giới</a:t>
              </a:r>
              <a:r>
                <a:rPr lang="en-US" sz="3200" kern="1200" dirty="0" smtClean="0"/>
                <a:t> </a:t>
              </a:r>
              <a:r>
                <a:rPr lang="en-US" sz="3200" dirty="0" err="1" smtClean="0"/>
                <a:t>t</a:t>
              </a:r>
              <a:r>
                <a:rPr lang="en-US" sz="3200" kern="1200" dirty="0" err="1" smtClean="0"/>
                <a:t>hiệu</a:t>
              </a:r>
              <a:endParaRPr lang="en-US" sz="3200" kern="1200" dirty="0"/>
            </a:p>
          </p:txBody>
        </p:sp>
      </p:grpSp>
      <p:grpSp>
        <p:nvGrpSpPr>
          <p:cNvPr id="9" name="Group 8"/>
          <p:cNvGrpSpPr/>
          <p:nvPr/>
        </p:nvGrpSpPr>
        <p:grpSpPr>
          <a:xfrm>
            <a:off x="1447800" y="2971800"/>
            <a:ext cx="6096000" cy="752675"/>
            <a:chOff x="0" y="16582"/>
            <a:chExt cx="6096000" cy="752675"/>
          </a:xfrm>
          <a:scene3d>
            <a:camera prst="orthographicFront"/>
            <a:lightRig rig="flat" dir="t"/>
          </a:scene3d>
        </p:grpSpPr>
        <p:sp>
          <p:nvSpPr>
            <p:cNvPr id="10" name="Rounded Rectangle 9"/>
            <p:cNvSpPr/>
            <p:nvPr/>
          </p:nvSpPr>
          <p:spPr>
            <a:xfrm>
              <a:off x="0" y="16582"/>
              <a:ext cx="6096000" cy="75267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1" name="Rounded Rectangle 4"/>
            <p:cNvSpPr/>
            <p:nvPr/>
          </p:nvSpPr>
          <p:spPr>
            <a:xfrm>
              <a:off x="36743" y="53325"/>
              <a:ext cx="6022514" cy="6791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dirty="0" err="1" smtClean="0"/>
                <a:t>Kỹ</a:t>
              </a:r>
              <a:r>
                <a:rPr lang="en-US" sz="3200" dirty="0" smtClean="0"/>
                <a:t> </a:t>
              </a:r>
              <a:r>
                <a:rPr lang="en-US" sz="3200" err="1" smtClean="0"/>
                <a:t>thuật</a:t>
              </a:r>
              <a:r>
                <a:rPr lang="en-US" sz="3200" smtClean="0"/>
                <a:t> Checklist</a:t>
              </a:r>
              <a:endParaRPr lang="en-US" sz="3200" kern="1200" dirty="0"/>
            </a:p>
          </p:txBody>
        </p:sp>
      </p:grpSp>
      <p:grpSp>
        <p:nvGrpSpPr>
          <p:cNvPr id="12" name="Group 11"/>
          <p:cNvGrpSpPr/>
          <p:nvPr/>
        </p:nvGrpSpPr>
        <p:grpSpPr>
          <a:xfrm>
            <a:off x="1447800" y="4800600"/>
            <a:ext cx="6096000" cy="752675"/>
            <a:chOff x="0" y="16582"/>
            <a:chExt cx="6096000" cy="752675"/>
          </a:xfrm>
          <a:scene3d>
            <a:camera prst="orthographicFront"/>
            <a:lightRig rig="flat" dir="t"/>
          </a:scene3d>
        </p:grpSpPr>
        <p:sp>
          <p:nvSpPr>
            <p:cNvPr id="13" name="Rounded Rectangle 12"/>
            <p:cNvSpPr/>
            <p:nvPr/>
          </p:nvSpPr>
          <p:spPr>
            <a:xfrm>
              <a:off x="0" y="16582"/>
              <a:ext cx="6096000" cy="75267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4" name="Rounded Rectangle 4"/>
            <p:cNvSpPr/>
            <p:nvPr/>
          </p:nvSpPr>
          <p:spPr>
            <a:xfrm>
              <a:off x="36743" y="53325"/>
              <a:ext cx="6022514" cy="6791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1920" tIns="121920" rIns="121920" bIns="121920" numCol="1" spcCol="1270" anchor="ctr" anchorCtr="0">
              <a:noAutofit/>
            </a:bodyPr>
            <a:lstStyle/>
            <a:p>
              <a:pPr lvl="0" defTabSz="1422400">
                <a:lnSpc>
                  <a:spcPct val="90000"/>
                </a:lnSpc>
                <a:spcAft>
                  <a:spcPct val="35000"/>
                </a:spcAft>
              </a:pPr>
              <a:r>
                <a:rPr lang="en-US" sz="3200" kern="1200" smtClean="0"/>
                <a:t>Demo </a:t>
              </a:r>
              <a:r>
                <a:rPr lang="en-US" sz="3200" smtClean="0"/>
                <a:t>tool Web2Test</a:t>
              </a:r>
              <a:endParaRPr lang="en-US" sz="3200" kern="1200"/>
            </a:p>
          </p:txBody>
        </p:sp>
      </p:grpSp>
      <p:grpSp>
        <p:nvGrpSpPr>
          <p:cNvPr id="16" name="Group 15"/>
          <p:cNvGrpSpPr/>
          <p:nvPr/>
        </p:nvGrpSpPr>
        <p:grpSpPr>
          <a:xfrm>
            <a:off x="1447800" y="3886200"/>
            <a:ext cx="6096000" cy="752675"/>
            <a:chOff x="0" y="16582"/>
            <a:chExt cx="6096000" cy="752675"/>
          </a:xfrm>
          <a:scene3d>
            <a:camera prst="orthographicFront"/>
            <a:lightRig rig="flat" dir="t"/>
          </a:scene3d>
        </p:grpSpPr>
        <p:sp>
          <p:nvSpPr>
            <p:cNvPr id="17" name="Rounded Rectangle 16"/>
            <p:cNvSpPr/>
            <p:nvPr/>
          </p:nvSpPr>
          <p:spPr>
            <a:xfrm>
              <a:off x="0" y="16582"/>
              <a:ext cx="6096000" cy="75267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Rounded Rectangle 4"/>
            <p:cNvSpPr/>
            <p:nvPr/>
          </p:nvSpPr>
          <p:spPr>
            <a:xfrm>
              <a:off x="36743" y="53325"/>
              <a:ext cx="6022514" cy="6791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1920" tIns="121920" rIns="121920" bIns="121920" numCol="1" spcCol="1270" anchor="ctr" anchorCtr="0">
              <a:noAutofit/>
            </a:bodyPr>
            <a:lstStyle/>
            <a:p>
              <a:pPr lvl="0" defTabSz="1422400">
                <a:lnSpc>
                  <a:spcPct val="90000"/>
                </a:lnSpc>
                <a:spcAft>
                  <a:spcPct val="35000"/>
                </a:spcAft>
              </a:pPr>
              <a:r>
                <a:rPr lang="en-US" sz="3200" smtClean="0"/>
                <a:t>Demo tool Ranorex</a:t>
              </a:r>
              <a:endParaRPr lang="en-US" sz="3200" kern="1200"/>
            </a:p>
          </p:txBody>
        </p:sp>
      </p:grpSp>
      <p:grpSp>
        <p:nvGrpSpPr>
          <p:cNvPr id="19" name="Group 18"/>
          <p:cNvGrpSpPr/>
          <p:nvPr/>
        </p:nvGrpSpPr>
        <p:grpSpPr>
          <a:xfrm>
            <a:off x="1447800" y="5724325"/>
            <a:ext cx="6096000" cy="752675"/>
            <a:chOff x="0" y="16582"/>
            <a:chExt cx="6096000" cy="752675"/>
          </a:xfrm>
          <a:scene3d>
            <a:camera prst="orthographicFront"/>
            <a:lightRig rig="flat" dir="t"/>
          </a:scene3d>
        </p:grpSpPr>
        <p:sp>
          <p:nvSpPr>
            <p:cNvPr id="20" name="Rounded Rectangle 19"/>
            <p:cNvSpPr/>
            <p:nvPr/>
          </p:nvSpPr>
          <p:spPr>
            <a:xfrm>
              <a:off x="0" y="16582"/>
              <a:ext cx="6096000" cy="75267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1" name="Rounded Rectangle 4"/>
            <p:cNvSpPr/>
            <p:nvPr/>
          </p:nvSpPr>
          <p:spPr>
            <a:xfrm>
              <a:off x="36743" y="53325"/>
              <a:ext cx="6022514" cy="6791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smtClean="0"/>
                <a:t>Thảo luận</a:t>
              </a:r>
              <a:endParaRPr lang="en-US" sz="3200" kern="1200"/>
            </a:p>
          </p:txBody>
        </p:sp>
      </p:grpSp>
      <p:sp>
        <p:nvSpPr>
          <p:cNvPr id="22" name="Rounded Rectangle 21"/>
          <p:cNvSpPr/>
          <p:nvPr/>
        </p:nvSpPr>
        <p:spPr>
          <a:xfrm>
            <a:off x="1295400" y="1981200"/>
            <a:ext cx="6400800" cy="914400"/>
          </a:xfrm>
          <a:prstGeom prst="roundRect">
            <a:avLst/>
          </a:prstGeom>
          <a:no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Bottom)">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lide(fromBottom)">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slide(fromBottom)">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slide(fromBottom)">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slide(fromBottom)">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linds(horizontal)">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smtClean="0"/>
              <a:t>Màu Sắc</a:t>
            </a:r>
          </a:p>
        </p:txBody>
      </p:sp>
      <p:sp>
        <p:nvSpPr>
          <p:cNvPr id="10" name="Slide Number Placeholder 9"/>
          <p:cNvSpPr>
            <a:spLocks noGrp="1"/>
          </p:cNvSpPr>
          <p:nvPr>
            <p:ph type="sldNum" sz="quarter" idx="12"/>
          </p:nvPr>
        </p:nvSpPr>
        <p:spPr/>
        <p:txBody>
          <a:bodyPr/>
          <a:lstStyle/>
          <a:p>
            <a:pPr>
              <a:defRPr/>
            </a:pPr>
            <a:fld id="{CCDF35B6-C543-43CC-A3B3-5838963AD9BD}" type="slidenum">
              <a:rPr lang="en-US" smtClean="0"/>
              <a:pPr>
                <a:defRPr/>
              </a:pPr>
              <a:t>20</a:t>
            </a:fld>
            <a:endParaRPr lang="en-US"/>
          </a:p>
        </p:txBody>
      </p:sp>
      <p:sp>
        <p:nvSpPr>
          <p:cNvPr id="7" name="Content Placeholder 2"/>
          <p:cNvSpPr txBox="1">
            <a:spLocks/>
          </p:cNvSpPr>
          <p:nvPr/>
        </p:nvSpPr>
        <p:spPr bwMode="auto">
          <a:xfrm>
            <a:off x="533400" y="3124200"/>
            <a:ext cx="8229600"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lvl="0" indent="-342900">
              <a:spcBef>
                <a:spcPct val="20000"/>
              </a:spcBef>
              <a:buClr>
                <a:srgbClr val="7DA0D3"/>
              </a:buClr>
              <a:buFont typeface="Wingdings" pitchFamily="2" charset="2"/>
              <a:buChar char="v"/>
            </a:pPr>
            <a:r>
              <a:rPr lang="en-US" sz="2800" kern="0" dirty="0" err="1" smtClean="0">
                <a:solidFill>
                  <a:srgbClr val="000000"/>
                </a:solidFill>
                <a:latin typeface="Arial"/>
              </a:rPr>
              <a:t>Màu</a:t>
            </a:r>
            <a:r>
              <a:rPr lang="en-US" sz="2800" kern="0" dirty="0" smtClean="0">
                <a:solidFill>
                  <a:srgbClr val="000000"/>
                </a:solidFill>
                <a:latin typeface="Arial"/>
              </a:rPr>
              <a:t> </a:t>
            </a:r>
            <a:r>
              <a:rPr lang="en-US" sz="2800" kern="0" dirty="0" err="1" smtClean="0">
                <a:solidFill>
                  <a:srgbClr val="000000"/>
                </a:solidFill>
                <a:latin typeface="Arial"/>
              </a:rPr>
              <a:t>nền</a:t>
            </a:r>
            <a:r>
              <a:rPr lang="en-US" sz="2800" kern="0" dirty="0" smtClean="0">
                <a:solidFill>
                  <a:srgbClr val="000000"/>
                </a:solidFill>
                <a:latin typeface="Arial"/>
              </a:rPr>
              <a:t> </a:t>
            </a:r>
            <a:r>
              <a:rPr lang="en-US" sz="2800" kern="0" dirty="0" err="1" smtClean="0">
                <a:solidFill>
                  <a:srgbClr val="000000"/>
                </a:solidFill>
                <a:latin typeface="Arial"/>
              </a:rPr>
              <a:t>và</a:t>
            </a:r>
            <a:r>
              <a:rPr lang="en-US" sz="2800" kern="0" dirty="0" smtClean="0">
                <a:solidFill>
                  <a:srgbClr val="000000"/>
                </a:solidFill>
                <a:latin typeface="Arial"/>
              </a:rPr>
              <a:t> </a:t>
            </a:r>
            <a:r>
              <a:rPr lang="en-US" sz="2800" kern="0" dirty="0" err="1" smtClean="0">
                <a:solidFill>
                  <a:srgbClr val="000000"/>
                </a:solidFill>
                <a:latin typeface="Arial"/>
              </a:rPr>
              <a:t>màu</a:t>
            </a:r>
            <a:r>
              <a:rPr lang="en-US" sz="2800" kern="0" dirty="0" smtClean="0">
                <a:solidFill>
                  <a:srgbClr val="000000"/>
                </a:solidFill>
                <a:latin typeface="Arial"/>
              </a:rPr>
              <a:t> </a:t>
            </a:r>
            <a:r>
              <a:rPr lang="en-US" sz="2800" kern="0" dirty="0" err="1" smtClean="0">
                <a:solidFill>
                  <a:srgbClr val="000000"/>
                </a:solidFill>
                <a:latin typeface="Arial"/>
              </a:rPr>
              <a:t>chữ</a:t>
            </a:r>
            <a:r>
              <a:rPr lang="en-US" sz="2800" kern="0" dirty="0" smtClean="0">
                <a:solidFill>
                  <a:srgbClr val="000000"/>
                </a:solidFill>
                <a:latin typeface="Arial"/>
              </a:rPr>
              <a:t> </a:t>
            </a:r>
            <a:r>
              <a:rPr lang="en-US" sz="2800" kern="0" dirty="0" err="1" smtClean="0">
                <a:solidFill>
                  <a:srgbClr val="000000"/>
                </a:solidFill>
                <a:latin typeface="Arial"/>
              </a:rPr>
              <a:t>có</a:t>
            </a:r>
            <a:r>
              <a:rPr lang="en-US" sz="2800" kern="0" dirty="0" smtClean="0">
                <a:solidFill>
                  <a:srgbClr val="000000"/>
                </a:solidFill>
                <a:latin typeface="Arial"/>
              </a:rPr>
              <a:t> </a:t>
            </a:r>
            <a:r>
              <a:rPr lang="en-US" sz="2800" kern="0" dirty="0" err="1" smtClean="0">
                <a:solidFill>
                  <a:srgbClr val="000000"/>
                </a:solidFill>
                <a:latin typeface="Arial"/>
              </a:rPr>
              <a:t>tương</a:t>
            </a:r>
            <a:r>
              <a:rPr lang="en-US" sz="2800" kern="0" dirty="0" smtClean="0">
                <a:solidFill>
                  <a:srgbClr val="000000"/>
                </a:solidFill>
                <a:latin typeface="Arial"/>
              </a:rPr>
              <a:t> </a:t>
            </a:r>
            <a:r>
              <a:rPr lang="en-US" sz="2800" kern="0" dirty="0" err="1" smtClean="0">
                <a:solidFill>
                  <a:srgbClr val="000000"/>
                </a:solidFill>
                <a:latin typeface="Arial"/>
              </a:rPr>
              <a:t>phản</a:t>
            </a:r>
            <a:r>
              <a:rPr lang="en-US" sz="2800" kern="0" dirty="0" smtClean="0">
                <a:solidFill>
                  <a:srgbClr val="000000"/>
                </a:solidFill>
                <a:latin typeface="Arial"/>
              </a:rPr>
              <a:t> </a:t>
            </a:r>
            <a:r>
              <a:rPr lang="en-US" sz="2800" kern="0" dirty="0" err="1" smtClean="0">
                <a:solidFill>
                  <a:srgbClr val="000000"/>
                </a:solidFill>
                <a:latin typeface="Arial"/>
              </a:rPr>
              <a:t>không</a:t>
            </a:r>
            <a:r>
              <a:rPr lang="en-US" sz="2800" kern="0" dirty="0" smtClean="0">
                <a:solidFill>
                  <a:srgbClr val="000000"/>
                </a:solidFill>
                <a:latin typeface="Arial"/>
              </a:rPr>
              <a:t> (</a:t>
            </a:r>
            <a:r>
              <a:rPr lang="en-US" sz="2800" kern="0" dirty="0" err="1" smtClean="0">
                <a:solidFill>
                  <a:srgbClr val="000000"/>
                </a:solidFill>
                <a:latin typeface="Arial"/>
              </a:rPr>
              <a:t>tối</a:t>
            </a:r>
            <a:r>
              <a:rPr lang="en-US" sz="2800" kern="0" dirty="0" smtClean="0">
                <a:solidFill>
                  <a:srgbClr val="000000"/>
                </a:solidFill>
                <a:latin typeface="Arial"/>
              </a:rPr>
              <a:t> – </a:t>
            </a:r>
            <a:r>
              <a:rPr lang="en-US" sz="2800" kern="0" dirty="0" err="1" smtClean="0">
                <a:solidFill>
                  <a:srgbClr val="000000"/>
                </a:solidFill>
                <a:latin typeface="Arial"/>
              </a:rPr>
              <a:t>sáng</a:t>
            </a:r>
            <a:r>
              <a:rPr lang="en-US" sz="2800" kern="0" dirty="0" smtClean="0">
                <a:solidFill>
                  <a:srgbClr val="000000"/>
                </a:solidFill>
                <a:latin typeface="Arial"/>
              </a:rPr>
              <a:t> , </a:t>
            </a:r>
            <a:r>
              <a:rPr lang="en-US" sz="2800" kern="0" dirty="0" err="1" smtClean="0">
                <a:solidFill>
                  <a:srgbClr val="000000"/>
                </a:solidFill>
                <a:latin typeface="Arial"/>
              </a:rPr>
              <a:t>sáng</a:t>
            </a:r>
            <a:r>
              <a:rPr lang="en-US" sz="2800" kern="0" dirty="0" smtClean="0">
                <a:solidFill>
                  <a:srgbClr val="000000"/>
                </a:solidFill>
                <a:latin typeface="Arial"/>
              </a:rPr>
              <a:t> – </a:t>
            </a:r>
            <a:r>
              <a:rPr lang="en-US" sz="2800" kern="0" dirty="0" err="1" smtClean="0">
                <a:solidFill>
                  <a:srgbClr val="000000"/>
                </a:solidFill>
                <a:latin typeface="Arial"/>
              </a:rPr>
              <a:t>tối</a:t>
            </a:r>
            <a:r>
              <a:rPr lang="en-US" sz="2800" kern="0" dirty="0" smtClean="0">
                <a:solidFill>
                  <a:srgbClr val="000000"/>
                </a:solidFill>
                <a:latin typeface="Arial"/>
              </a:rPr>
              <a:t>)?</a:t>
            </a:r>
            <a:endParaRPr lang="en-US" sz="2800" kern="0" dirty="0">
              <a:solidFill>
                <a:srgbClr val="000000"/>
              </a:solidFill>
              <a:latin typeface="Arial"/>
            </a:endParaRPr>
          </a:p>
        </p:txBody>
      </p:sp>
      <p:sp>
        <p:nvSpPr>
          <p:cNvPr id="12" name="Content Placeholder 11"/>
          <p:cNvSpPr>
            <a:spLocks noGrp="1"/>
          </p:cNvSpPr>
          <p:nvPr>
            <p:ph idx="1"/>
          </p:nvPr>
        </p:nvSpPr>
        <p:spPr>
          <a:xfrm>
            <a:off x="533400" y="2057400"/>
            <a:ext cx="8229600" cy="1066800"/>
          </a:xfrm>
        </p:spPr>
        <p:txBody>
          <a:bodyPr/>
          <a:lstStyle/>
          <a:p>
            <a:r>
              <a:rPr lang="en-US" dirty="0" err="1" smtClean="0"/>
              <a:t>Trên</a:t>
            </a:r>
            <a:r>
              <a:rPr lang="en-US" dirty="0" smtClean="0"/>
              <a:t> </a:t>
            </a:r>
            <a:r>
              <a:rPr lang="en-US" dirty="0" err="1" smtClean="0"/>
              <a:t>một</a:t>
            </a:r>
            <a:r>
              <a:rPr lang="en-US" dirty="0" smtClean="0"/>
              <a:t> form </a:t>
            </a:r>
            <a:r>
              <a:rPr lang="en-US" dirty="0" err="1" smtClean="0"/>
              <a:t>có</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hơn</a:t>
            </a:r>
            <a:r>
              <a:rPr lang="en-US" dirty="0" smtClean="0"/>
              <a:t> 4 </a:t>
            </a:r>
            <a:r>
              <a:rPr lang="en-US" dirty="0" err="1" smtClean="0"/>
              <a:t>màu</a:t>
            </a:r>
            <a:r>
              <a:rPr lang="en-US" dirty="0" smtClean="0"/>
              <a:t> hay </a:t>
            </a:r>
            <a:r>
              <a:rPr lang="en-US" dirty="0" err="1" smtClean="0"/>
              <a:t>không</a:t>
            </a:r>
            <a:r>
              <a:rPr lang="en-US" dirty="0" smtClean="0"/>
              <a:t>? ( </a:t>
            </a:r>
            <a:r>
              <a:rPr lang="en-US" dirty="0" err="1" smtClean="0"/>
              <a:t>không</a:t>
            </a:r>
            <a:r>
              <a:rPr lang="en-US" dirty="0" smtClean="0"/>
              <a:t> </a:t>
            </a:r>
            <a:r>
              <a:rPr lang="en-US" dirty="0" err="1" smtClean="0"/>
              <a:t>kể</a:t>
            </a:r>
            <a:r>
              <a:rPr lang="en-US" dirty="0" smtClean="0"/>
              <a:t> </a:t>
            </a:r>
            <a:r>
              <a:rPr lang="en-US" dirty="0" err="1" smtClean="0"/>
              <a:t>màu</a:t>
            </a:r>
            <a:r>
              <a:rPr lang="en-US" dirty="0" smtClean="0"/>
              <a:t> </a:t>
            </a:r>
            <a:r>
              <a:rPr lang="en-US" dirty="0" err="1" smtClean="0"/>
              <a:t>trắng</a:t>
            </a:r>
            <a:r>
              <a:rPr lang="en-US" dirty="0" smtClean="0"/>
              <a:t>, </a:t>
            </a:r>
            <a:r>
              <a:rPr lang="en-US" dirty="0" err="1" smtClean="0"/>
              <a:t>đen</a:t>
            </a:r>
            <a:r>
              <a:rPr lang="en-US" dirty="0" smtClean="0"/>
              <a:t>, </a:t>
            </a:r>
            <a:r>
              <a:rPr lang="en-US" dirty="0" err="1" smtClean="0"/>
              <a:t>xám</a:t>
            </a:r>
            <a:r>
              <a:rPr lang="en-US" dirty="0" smtClean="0"/>
              <a:t>)</a:t>
            </a: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usac.bmp"/>
          <p:cNvPicPr>
            <a:picLocks noChangeAspect="1"/>
          </p:cNvPicPr>
          <p:nvPr/>
        </p:nvPicPr>
        <p:blipFill>
          <a:blip r:embed="rId2"/>
          <a:stretch>
            <a:fillRect/>
          </a:stretch>
        </p:blipFill>
        <p:spPr>
          <a:xfrm>
            <a:off x="1066800" y="1752600"/>
            <a:ext cx="6715125" cy="4914900"/>
          </a:xfrm>
          <a:prstGeom prst="rect">
            <a:avLst/>
          </a:prstGeom>
        </p:spPr>
      </p:pic>
      <p:pic>
        <p:nvPicPr>
          <p:cNvPr id="11" name="Picture 10" descr="phieunhap.gif"/>
          <p:cNvPicPr>
            <a:picLocks noChangeAspect="1" noChangeArrowheads="1"/>
          </p:cNvPicPr>
          <p:nvPr/>
        </p:nvPicPr>
        <p:blipFill>
          <a:blip r:embed="rId3"/>
          <a:srcRect/>
          <a:stretch>
            <a:fillRect/>
          </a:stretch>
        </p:blipFill>
        <p:spPr bwMode="auto">
          <a:xfrm>
            <a:off x="1676400" y="1752600"/>
            <a:ext cx="5724525" cy="3181350"/>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t>Màu Sắc (tt</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177B15EE-425E-4EB5-995D-84B79FEA7B9A}" type="slidenum">
              <a:rPr lang="en-US" smtClean="0"/>
              <a:pPr>
                <a:defRPr/>
              </a:pPr>
              <a:t>21</a:t>
            </a:fld>
            <a:endParaRPr lang="en-US"/>
          </a:p>
        </p:txBody>
      </p:sp>
      <p:sp>
        <p:nvSpPr>
          <p:cNvPr id="6" name="Right Arrow 5"/>
          <p:cNvSpPr/>
          <p:nvPr/>
        </p:nvSpPr>
        <p:spPr>
          <a:xfrm rot="2094341">
            <a:off x="1162902" y="2230352"/>
            <a:ext cx="990600" cy="381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Right Arrow 6"/>
          <p:cNvSpPr/>
          <p:nvPr/>
        </p:nvSpPr>
        <p:spPr>
          <a:xfrm rot="2094341">
            <a:off x="1086702" y="2763752"/>
            <a:ext cx="990600" cy="381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Right Arrow 7"/>
          <p:cNvSpPr/>
          <p:nvPr/>
        </p:nvSpPr>
        <p:spPr>
          <a:xfrm rot="2094341">
            <a:off x="781903" y="3449552"/>
            <a:ext cx="990600" cy="381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 name="Right Arrow 8"/>
          <p:cNvSpPr/>
          <p:nvPr/>
        </p:nvSpPr>
        <p:spPr>
          <a:xfrm rot="2094341">
            <a:off x="3601303" y="5887952"/>
            <a:ext cx="990600" cy="381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Right Arrow 9"/>
          <p:cNvSpPr/>
          <p:nvPr/>
        </p:nvSpPr>
        <p:spPr>
          <a:xfrm rot="2094341">
            <a:off x="1086703" y="3144752"/>
            <a:ext cx="990600" cy="381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 name="Donut 11"/>
          <p:cNvSpPr/>
          <p:nvPr/>
        </p:nvSpPr>
        <p:spPr>
          <a:xfrm>
            <a:off x="4038600" y="2667000"/>
            <a:ext cx="3581400" cy="685800"/>
          </a:xfrm>
          <a:prstGeom prst="donut">
            <a:avLst>
              <a:gd name="adj" fmla="val 753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55"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strVal val="#ppt_w*0.70"/>
                                          </p:val>
                                        </p:tav>
                                        <p:tav tm="100000">
                                          <p:val>
                                            <p:strVal val="#ppt_w"/>
                                          </p:val>
                                        </p:tav>
                                      </p:tavLst>
                                    </p:anim>
                                    <p:anim calcmode="lin" valueType="num">
                                      <p:cBhvr>
                                        <p:cTn id="12" dur="1000" fill="hold"/>
                                        <p:tgtEl>
                                          <p:spTgt spid="6"/>
                                        </p:tgtEl>
                                        <p:attrNameLst>
                                          <p:attrName>ppt_h</p:attrName>
                                        </p:attrNameLst>
                                      </p:cBhvr>
                                      <p:tavLst>
                                        <p:tav tm="0">
                                          <p:val>
                                            <p:strVal val="#ppt_h"/>
                                          </p:val>
                                        </p:tav>
                                        <p:tav tm="100000">
                                          <p:val>
                                            <p:strVal val="#ppt_h"/>
                                          </p:val>
                                        </p:tav>
                                      </p:tavLst>
                                    </p:anim>
                                    <p:animEffect transition="in" filter="fade">
                                      <p:cBhvr>
                                        <p:cTn id="13" dur="1000"/>
                                        <p:tgtEl>
                                          <p:spTgt spid="6"/>
                                        </p:tgtEl>
                                      </p:cBhvr>
                                    </p:animEffect>
                                  </p:childTnLst>
                                </p:cTn>
                              </p:par>
                            </p:childTnLst>
                          </p:cTn>
                        </p:par>
                        <p:par>
                          <p:cTn id="14" fill="hold">
                            <p:stCondLst>
                              <p:cond delay="1500"/>
                            </p:stCondLst>
                            <p:childTnLst>
                              <p:par>
                                <p:cTn id="15" presetID="55"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strVal val="#ppt_w*0.70"/>
                                          </p:val>
                                        </p:tav>
                                        <p:tav tm="100000">
                                          <p:val>
                                            <p:strVal val="#ppt_w"/>
                                          </p:val>
                                        </p:tav>
                                      </p:tavLst>
                                    </p:anim>
                                    <p:anim calcmode="lin" valueType="num">
                                      <p:cBhvr>
                                        <p:cTn id="18" dur="500" fill="hold"/>
                                        <p:tgtEl>
                                          <p:spTgt spid="7"/>
                                        </p:tgtEl>
                                        <p:attrNameLst>
                                          <p:attrName>ppt_h</p:attrName>
                                        </p:attrNameLst>
                                      </p:cBhvr>
                                      <p:tavLst>
                                        <p:tav tm="0">
                                          <p:val>
                                            <p:strVal val="#ppt_h"/>
                                          </p:val>
                                        </p:tav>
                                        <p:tav tm="100000">
                                          <p:val>
                                            <p:strVal val="#ppt_h"/>
                                          </p:val>
                                        </p:tav>
                                      </p:tavLst>
                                    </p:anim>
                                    <p:animEffect transition="in" filter="fade">
                                      <p:cBhvr>
                                        <p:cTn id="19" dur="500"/>
                                        <p:tgtEl>
                                          <p:spTgt spid="7"/>
                                        </p:tgtEl>
                                      </p:cBhvr>
                                    </p:animEffect>
                                  </p:childTnLst>
                                </p:cTn>
                              </p:par>
                            </p:childTnLst>
                          </p:cTn>
                        </p:par>
                        <p:par>
                          <p:cTn id="20" fill="hold">
                            <p:stCondLst>
                              <p:cond delay="2000"/>
                            </p:stCondLst>
                            <p:childTnLst>
                              <p:par>
                                <p:cTn id="21" presetID="5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strVal val="#ppt_w*0.70"/>
                                          </p:val>
                                        </p:tav>
                                        <p:tav tm="100000">
                                          <p:val>
                                            <p:strVal val="#ppt_w"/>
                                          </p:val>
                                        </p:tav>
                                      </p:tavLst>
                                    </p:anim>
                                    <p:anim calcmode="lin" valueType="num">
                                      <p:cBhvr>
                                        <p:cTn id="24" dur="500" fill="hold"/>
                                        <p:tgtEl>
                                          <p:spTgt spid="8"/>
                                        </p:tgtEl>
                                        <p:attrNameLst>
                                          <p:attrName>ppt_h</p:attrName>
                                        </p:attrNameLst>
                                      </p:cBhvr>
                                      <p:tavLst>
                                        <p:tav tm="0">
                                          <p:val>
                                            <p:strVal val="#ppt_h"/>
                                          </p:val>
                                        </p:tav>
                                        <p:tav tm="100000">
                                          <p:val>
                                            <p:strVal val="#ppt_h"/>
                                          </p:val>
                                        </p:tav>
                                      </p:tavLst>
                                    </p:anim>
                                    <p:animEffect transition="in" filter="fade">
                                      <p:cBhvr>
                                        <p:cTn id="25" dur="500"/>
                                        <p:tgtEl>
                                          <p:spTgt spid="8"/>
                                        </p:tgtEl>
                                      </p:cBhvr>
                                    </p:animEffect>
                                  </p:childTnLst>
                                </p:cTn>
                              </p:par>
                            </p:childTnLst>
                          </p:cTn>
                        </p:par>
                        <p:par>
                          <p:cTn id="26" fill="hold">
                            <p:stCondLst>
                              <p:cond delay="2500"/>
                            </p:stCondLst>
                            <p:childTnLst>
                              <p:par>
                                <p:cTn id="27" presetID="55"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strVal val="#ppt_w*0.70"/>
                                          </p:val>
                                        </p:tav>
                                        <p:tav tm="100000">
                                          <p:val>
                                            <p:strVal val="#ppt_w"/>
                                          </p:val>
                                        </p:tav>
                                      </p:tavLst>
                                    </p:anim>
                                    <p:anim calcmode="lin" valueType="num">
                                      <p:cBhvr>
                                        <p:cTn id="30" dur="500" fill="hold"/>
                                        <p:tgtEl>
                                          <p:spTgt spid="9"/>
                                        </p:tgtEl>
                                        <p:attrNameLst>
                                          <p:attrName>ppt_h</p:attrName>
                                        </p:attrNameLst>
                                      </p:cBhvr>
                                      <p:tavLst>
                                        <p:tav tm="0">
                                          <p:val>
                                            <p:strVal val="#ppt_h"/>
                                          </p:val>
                                        </p:tav>
                                        <p:tav tm="100000">
                                          <p:val>
                                            <p:strVal val="#ppt_h"/>
                                          </p:val>
                                        </p:tav>
                                      </p:tavLst>
                                    </p:anim>
                                    <p:animEffect transition="in" filter="fade">
                                      <p:cBhvr>
                                        <p:cTn id="31" dur="500"/>
                                        <p:tgtEl>
                                          <p:spTgt spid="9"/>
                                        </p:tgtEl>
                                      </p:cBhvr>
                                    </p:animEffect>
                                  </p:childTnLst>
                                </p:cTn>
                              </p:par>
                            </p:childTnLst>
                          </p:cTn>
                        </p:par>
                        <p:par>
                          <p:cTn id="32" fill="hold">
                            <p:stCondLst>
                              <p:cond delay="3000"/>
                            </p:stCondLst>
                            <p:childTnLst>
                              <p:par>
                                <p:cTn id="33" presetID="55"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strVal val="#ppt_w*0.70"/>
                                          </p:val>
                                        </p:tav>
                                        <p:tav tm="100000">
                                          <p:val>
                                            <p:strVal val="#ppt_w"/>
                                          </p:val>
                                        </p:tav>
                                      </p:tavLst>
                                    </p:anim>
                                    <p:anim calcmode="lin" valueType="num">
                                      <p:cBhvr>
                                        <p:cTn id="36" dur="500" fill="hold"/>
                                        <p:tgtEl>
                                          <p:spTgt spid="10"/>
                                        </p:tgtEl>
                                        <p:attrNameLst>
                                          <p:attrName>ppt_h</p:attrName>
                                        </p:attrNameLst>
                                      </p:cBhvr>
                                      <p:tavLst>
                                        <p:tav tm="0">
                                          <p:val>
                                            <p:strVal val="#ppt_h"/>
                                          </p:val>
                                        </p:tav>
                                        <p:tav tm="100000">
                                          <p:val>
                                            <p:strVal val="#ppt_h"/>
                                          </p:val>
                                        </p:tav>
                                      </p:tavLst>
                                    </p:anim>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1000" fill="hold"/>
                                        <p:tgtEl>
                                          <p:spTgt spid="12"/>
                                        </p:tgtEl>
                                        <p:attrNameLst>
                                          <p:attrName>ppt_w</p:attrName>
                                        </p:attrNameLst>
                                      </p:cBhvr>
                                      <p:tavLst>
                                        <p:tav tm="0">
                                          <p:val>
                                            <p:strVal val="#ppt_w*0.70"/>
                                          </p:val>
                                        </p:tav>
                                        <p:tav tm="100000">
                                          <p:val>
                                            <p:strVal val="#ppt_w"/>
                                          </p:val>
                                        </p:tav>
                                      </p:tavLst>
                                    </p:anim>
                                    <p:anim calcmode="lin" valueType="num">
                                      <p:cBhvr>
                                        <p:cTn id="43" dur="1000" fill="hold"/>
                                        <p:tgtEl>
                                          <p:spTgt spid="12"/>
                                        </p:tgtEl>
                                        <p:attrNameLst>
                                          <p:attrName>ppt_h</p:attrName>
                                        </p:attrNameLst>
                                      </p:cBhvr>
                                      <p:tavLst>
                                        <p:tav tm="0">
                                          <p:val>
                                            <p:strVal val="#ppt_h"/>
                                          </p:val>
                                        </p:tav>
                                        <p:tav tm="100000">
                                          <p:val>
                                            <p:strVal val="#ppt_h"/>
                                          </p:val>
                                        </p:tav>
                                      </p:tavLst>
                                    </p:anim>
                                    <p:animEffect transition="in" filter="fade">
                                      <p:cBhvr>
                                        <p:cTn id="44" dur="10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nodeType="clickEffect">
                                  <p:stCondLst>
                                    <p:cond delay="0"/>
                                  </p:stCondLst>
                                  <p:childTnLst>
                                    <p:animEffect transition="out" filter="blinds(horizontal)">
                                      <p:cBhvr>
                                        <p:cTn id="48" dur="500"/>
                                        <p:tgtEl>
                                          <p:spTgt spid="5"/>
                                        </p:tgtEl>
                                      </p:cBhvr>
                                    </p:animEffect>
                                    <p:set>
                                      <p:cBhvr>
                                        <p:cTn id="49" dur="1" fill="hold">
                                          <p:stCondLst>
                                            <p:cond delay="499"/>
                                          </p:stCondLst>
                                        </p:cTn>
                                        <p:tgtEl>
                                          <p:spTgt spid="5"/>
                                        </p:tgtEl>
                                        <p:attrNameLst>
                                          <p:attrName>style.visibility</p:attrName>
                                        </p:attrNameLst>
                                      </p:cBhvr>
                                      <p:to>
                                        <p:strVal val="hidden"/>
                                      </p:to>
                                    </p:set>
                                  </p:childTnLst>
                                </p:cTn>
                              </p:par>
                              <p:par>
                                <p:cTn id="50" presetID="3" presetClass="exit" presetSubtype="10" fill="hold" grpId="1" nodeType="withEffect">
                                  <p:stCondLst>
                                    <p:cond delay="0"/>
                                  </p:stCondLst>
                                  <p:childTnLst>
                                    <p:animEffect transition="out" filter="blinds(horizontal)">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par>
                                <p:cTn id="53" presetID="3" presetClass="exit" presetSubtype="10" fill="hold" grpId="1" nodeType="withEffect">
                                  <p:stCondLst>
                                    <p:cond delay="0"/>
                                  </p:stCondLst>
                                  <p:childTnLst>
                                    <p:animEffect transition="out" filter="blinds(horizontal)">
                                      <p:cBhvr>
                                        <p:cTn id="54" dur="500"/>
                                        <p:tgtEl>
                                          <p:spTgt spid="7"/>
                                        </p:tgtEl>
                                      </p:cBhvr>
                                    </p:animEffect>
                                    <p:set>
                                      <p:cBhvr>
                                        <p:cTn id="55" dur="1" fill="hold">
                                          <p:stCondLst>
                                            <p:cond delay="499"/>
                                          </p:stCondLst>
                                        </p:cTn>
                                        <p:tgtEl>
                                          <p:spTgt spid="7"/>
                                        </p:tgtEl>
                                        <p:attrNameLst>
                                          <p:attrName>style.visibility</p:attrName>
                                        </p:attrNameLst>
                                      </p:cBhvr>
                                      <p:to>
                                        <p:strVal val="hidden"/>
                                      </p:to>
                                    </p:set>
                                  </p:childTnLst>
                                </p:cTn>
                              </p:par>
                              <p:par>
                                <p:cTn id="56" presetID="3" presetClass="exit" presetSubtype="10" fill="hold" grpId="1" nodeType="withEffect">
                                  <p:stCondLst>
                                    <p:cond delay="0"/>
                                  </p:stCondLst>
                                  <p:childTnLst>
                                    <p:animEffect transition="out" filter="blinds(horizontal)">
                                      <p:cBhvr>
                                        <p:cTn id="57" dur="500"/>
                                        <p:tgtEl>
                                          <p:spTgt spid="10"/>
                                        </p:tgtEl>
                                      </p:cBhvr>
                                    </p:animEffect>
                                    <p:set>
                                      <p:cBhvr>
                                        <p:cTn id="58" dur="1" fill="hold">
                                          <p:stCondLst>
                                            <p:cond delay="499"/>
                                          </p:stCondLst>
                                        </p:cTn>
                                        <p:tgtEl>
                                          <p:spTgt spid="10"/>
                                        </p:tgtEl>
                                        <p:attrNameLst>
                                          <p:attrName>style.visibility</p:attrName>
                                        </p:attrNameLst>
                                      </p:cBhvr>
                                      <p:to>
                                        <p:strVal val="hidden"/>
                                      </p:to>
                                    </p:set>
                                  </p:childTnLst>
                                </p:cTn>
                              </p:par>
                              <p:par>
                                <p:cTn id="59" presetID="3" presetClass="exit" presetSubtype="10" fill="hold" grpId="1" nodeType="withEffect">
                                  <p:stCondLst>
                                    <p:cond delay="0"/>
                                  </p:stCondLst>
                                  <p:childTnLst>
                                    <p:animEffect transition="out" filter="blinds(horizontal)">
                                      <p:cBhvr>
                                        <p:cTn id="60" dur="500"/>
                                        <p:tgtEl>
                                          <p:spTgt spid="8"/>
                                        </p:tgtEl>
                                      </p:cBhvr>
                                    </p:animEffect>
                                    <p:set>
                                      <p:cBhvr>
                                        <p:cTn id="61" dur="1" fill="hold">
                                          <p:stCondLst>
                                            <p:cond delay="499"/>
                                          </p:stCondLst>
                                        </p:cTn>
                                        <p:tgtEl>
                                          <p:spTgt spid="8"/>
                                        </p:tgtEl>
                                        <p:attrNameLst>
                                          <p:attrName>style.visibility</p:attrName>
                                        </p:attrNameLst>
                                      </p:cBhvr>
                                      <p:to>
                                        <p:strVal val="hidden"/>
                                      </p:to>
                                    </p:set>
                                  </p:childTnLst>
                                </p:cTn>
                              </p:par>
                              <p:par>
                                <p:cTn id="62" presetID="3" presetClass="exit" presetSubtype="10" fill="hold" grpId="1" nodeType="withEffect">
                                  <p:stCondLst>
                                    <p:cond delay="0"/>
                                  </p:stCondLst>
                                  <p:childTnLst>
                                    <p:animEffect transition="out" filter="blinds(horizontal)">
                                      <p:cBhvr>
                                        <p:cTn id="63" dur="500"/>
                                        <p:tgtEl>
                                          <p:spTgt spid="9"/>
                                        </p:tgtEl>
                                      </p:cBhvr>
                                    </p:animEffect>
                                    <p:set>
                                      <p:cBhvr>
                                        <p:cTn id="64" dur="1" fill="hold">
                                          <p:stCondLst>
                                            <p:cond delay="499"/>
                                          </p:stCondLst>
                                        </p:cTn>
                                        <p:tgtEl>
                                          <p:spTgt spid="9"/>
                                        </p:tgtEl>
                                        <p:attrNameLst>
                                          <p:attrName>style.visibility</p:attrName>
                                        </p:attrNameLst>
                                      </p:cBhvr>
                                      <p:to>
                                        <p:strVal val="hidden"/>
                                      </p:to>
                                    </p:set>
                                  </p:childTnLst>
                                </p:cTn>
                              </p:par>
                              <p:par>
                                <p:cTn id="65" presetID="3" presetClass="exit" presetSubtype="10" fill="hold" grpId="1" nodeType="withEffect">
                                  <p:stCondLst>
                                    <p:cond delay="0"/>
                                  </p:stCondLst>
                                  <p:childTnLst>
                                    <p:animEffect transition="out" filter="blinds(horizontal)">
                                      <p:cBhvr>
                                        <p:cTn id="66" dur="500"/>
                                        <p:tgtEl>
                                          <p:spTgt spid="12"/>
                                        </p:tgtEl>
                                      </p:cBhvr>
                                    </p:animEffect>
                                    <p:set>
                                      <p:cBhvr>
                                        <p:cTn id="67" dur="1" fill="hold">
                                          <p:stCondLst>
                                            <p:cond delay="499"/>
                                          </p:stCondLst>
                                        </p:cTn>
                                        <p:tgtEl>
                                          <p:spTgt spid="1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blinds(horizontal)">
                                      <p:cBhvr>
                                        <p:cTn id="7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2" grpId="0" animBg="1"/>
      <p:bldP spid="12"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5"/>
          <p:cNvGrpSpPr/>
          <p:nvPr/>
        </p:nvGrpSpPr>
        <p:grpSpPr>
          <a:xfrm>
            <a:off x="3657600" y="1600200"/>
            <a:ext cx="1417959" cy="1417959"/>
            <a:chOff x="3215320" y="1546"/>
            <a:chExt cx="1417959" cy="1417959"/>
          </a:xfrm>
          <a:scene3d>
            <a:camera prst="orthographicFront"/>
            <a:lightRig rig="threePt" dir="t"/>
          </a:scene3d>
        </p:grpSpPr>
        <p:sp>
          <p:nvSpPr>
            <p:cNvPr id="8" name="Oval 7"/>
            <p:cNvSpPr/>
            <p:nvPr/>
          </p:nvSpPr>
          <p:spPr>
            <a:xfrm>
              <a:off x="3215320" y="1546"/>
              <a:ext cx="1417959" cy="1417959"/>
            </a:xfrm>
            <a:prstGeom prst="ellipse">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0"/>
              <a:tileRect r="-100000" b="-100000"/>
            </a:gradFill>
            <a:effectLst>
              <a:glow rad="228600">
                <a:schemeClr val="accent4">
                  <a:satMod val="175000"/>
                  <a:alpha val="40000"/>
                </a:schemeClr>
              </a:glow>
            </a:effectLst>
            <a:sp3d>
              <a:bevelT/>
              <a:bevelB prst="angle"/>
            </a:sp3d>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9" name="Oval 4"/>
            <p:cNvSpPr/>
            <p:nvPr/>
          </p:nvSpPr>
          <p:spPr>
            <a:xfrm>
              <a:off x="3422975" y="209201"/>
              <a:ext cx="1002649" cy="1002649"/>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a:lnSpc>
                  <a:spcPct val="90000"/>
                </a:lnSpc>
                <a:spcAft>
                  <a:spcPct val="35000"/>
                </a:spcAft>
                <a:defRPr/>
              </a:pPr>
              <a:r>
                <a:rPr lang="en-US" sz="2300" dirty="0" err="1" smtClean="0"/>
                <a:t>Trình</a:t>
              </a:r>
              <a:r>
                <a:rPr lang="en-US" sz="2300" dirty="0" smtClean="0"/>
                <a:t> </a:t>
              </a:r>
              <a:r>
                <a:rPr lang="en-US" sz="2300" dirty="0" err="1" smtClean="0"/>
                <a:t>Bày</a:t>
              </a:r>
              <a:endParaRPr lang="en-US" sz="2300" dirty="0"/>
            </a:p>
          </p:txBody>
        </p:sp>
      </p:grpSp>
      <p:grpSp>
        <p:nvGrpSpPr>
          <p:cNvPr id="19462" name="Group 46"/>
          <p:cNvGrpSpPr>
            <a:grpSpLocks/>
          </p:cNvGrpSpPr>
          <p:nvPr/>
        </p:nvGrpSpPr>
        <p:grpSpPr bwMode="auto">
          <a:xfrm>
            <a:off x="5030788" y="2689225"/>
            <a:ext cx="377825" cy="479425"/>
            <a:chOff x="4588589" y="1090998"/>
            <a:chExt cx="377455" cy="478561"/>
          </a:xfrm>
        </p:grpSpPr>
        <p:sp>
          <p:nvSpPr>
            <p:cNvPr id="11" name="Right Arrow 10"/>
            <p:cNvSpPr/>
            <p:nvPr/>
          </p:nvSpPr>
          <p:spPr>
            <a:xfrm rot="2160000">
              <a:off x="4588589" y="1090998"/>
              <a:ext cx="377455" cy="47856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Right Arrow 6"/>
            <p:cNvSpPr/>
            <p:nvPr/>
          </p:nvSpPr>
          <p:spPr>
            <a:xfrm rot="2160000">
              <a:off x="4599690" y="1152799"/>
              <a:ext cx="263267" cy="288404"/>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44550">
                <a:lnSpc>
                  <a:spcPct val="90000"/>
                </a:lnSpc>
                <a:spcAft>
                  <a:spcPct val="35000"/>
                </a:spcAft>
                <a:defRPr/>
              </a:pPr>
              <a:endParaRPr lang="en-US" sz="1900"/>
            </a:p>
          </p:txBody>
        </p:sp>
      </p:grpSp>
      <p:grpSp>
        <p:nvGrpSpPr>
          <p:cNvPr id="7" name="Group 47"/>
          <p:cNvGrpSpPr/>
          <p:nvPr/>
        </p:nvGrpSpPr>
        <p:grpSpPr>
          <a:xfrm>
            <a:off x="5380919" y="2852264"/>
            <a:ext cx="1417959" cy="1417959"/>
            <a:chOff x="4938639" y="1253610"/>
            <a:chExt cx="1417959" cy="1417959"/>
          </a:xfrm>
          <a:scene3d>
            <a:camera prst="orthographicFront"/>
            <a:lightRig rig="threePt" dir="t"/>
          </a:scene3d>
        </p:grpSpPr>
        <p:sp>
          <p:nvSpPr>
            <p:cNvPr id="14" name="Oval 13"/>
            <p:cNvSpPr/>
            <p:nvPr/>
          </p:nvSpPr>
          <p:spPr>
            <a:xfrm>
              <a:off x="4938639" y="1253610"/>
              <a:ext cx="1417959" cy="1417959"/>
            </a:xfrm>
            <a:prstGeom prst="ellipse">
              <a:avLst/>
            </a:pr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0"/>
            </a:gradFill>
            <a:effectLst>
              <a:glow rad="228600">
                <a:schemeClr val="accent4">
                  <a:satMod val="175000"/>
                  <a:alpha val="40000"/>
                </a:schemeClr>
              </a:glow>
            </a:effectLst>
            <a:sp3d>
              <a:bevelT/>
              <a:bevelB prst="angle"/>
            </a:sp3d>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15" name="Oval 8"/>
            <p:cNvSpPr/>
            <p:nvPr/>
          </p:nvSpPr>
          <p:spPr>
            <a:xfrm>
              <a:off x="5146294" y="1461265"/>
              <a:ext cx="1002649" cy="1002649"/>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a:lnSpc>
                  <a:spcPct val="90000"/>
                </a:lnSpc>
                <a:spcAft>
                  <a:spcPct val="35000"/>
                </a:spcAft>
                <a:defRPr/>
              </a:pPr>
              <a:r>
                <a:rPr lang="en-US" sz="2300" dirty="0" err="1"/>
                <a:t>Kích</a:t>
              </a:r>
              <a:r>
                <a:rPr lang="en-US" sz="2300" dirty="0"/>
                <a:t> </a:t>
              </a:r>
              <a:r>
                <a:rPr lang="en-US" sz="2300" dirty="0" err="1"/>
                <a:t>Thước</a:t>
              </a:r>
              <a:endParaRPr lang="en-US" sz="2300" dirty="0"/>
            </a:p>
          </p:txBody>
        </p:sp>
      </p:grpSp>
      <p:grpSp>
        <p:nvGrpSpPr>
          <p:cNvPr id="19464" name="Group 48"/>
          <p:cNvGrpSpPr>
            <a:grpSpLocks/>
          </p:cNvGrpSpPr>
          <p:nvPr/>
        </p:nvGrpSpPr>
        <p:grpSpPr bwMode="auto">
          <a:xfrm>
            <a:off x="5524500" y="4375150"/>
            <a:ext cx="479425" cy="377825"/>
            <a:chOff x="5082515" y="2776644"/>
            <a:chExt cx="478561" cy="377455"/>
          </a:xfrm>
        </p:grpSpPr>
        <p:sp>
          <p:nvSpPr>
            <p:cNvPr id="17" name="Right Arrow 16"/>
            <p:cNvSpPr/>
            <p:nvPr/>
          </p:nvSpPr>
          <p:spPr>
            <a:xfrm rot="6480000">
              <a:off x="5133068" y="2726091"/>
              <a:ext cx="377455" cy="47856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Right Arrow 10"/>
            <p:cNvSpPr/>
            <p:nvPr/>
          </p:nvSpPr>
          <p:spPr>
            <a:xfrm rot="17280000">
              <a:off x="5207594" y="2767247"/>
              <a:ext cx="263267" cy="288404"/>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44550">
                <a:lnSpc>
                  <a:spcPct val="90000"/>
                </a:lnSpc>
                <a:spcAft>
                  <a:spcPct val="35000"/>
                </a:spcAft>
                <a:defRPr/>
              </a:pPr>
              <a:endParaRPr lang="en-US" sz="1900"/>
            </a:p>
          </p:txBody>
        </p:sp>
      </p:grpSp>
      <p:grpSp>
        <p:nvGrpSpPr>
          <p:cNvPr id="13" name="Group 49"/>
          <p:cNvGrpSpPr/>
          <p:nvPr/>
        </p:nvGrpSpPr>
        <p:grpSpPr>
          <a:xfrm>
            <a:off x="4722669" y="4878147"/>
            <a:ext cx="1417959" cy="1417959"/>
            <a:chOff x="4280389" y="3279493"/>
            <a:chExt cx="1417959" cy="1417959"/>
          </a:xfrm>
          <a:scene3d>
            <a:camera prst="orthographicFront"/>
            <a:lightRig rig="morning" dir="t"/>
          </a:scene3d>
        </p:grpSpPr>
        <p:sp>
          <p:nvSpPr>
            <p:cNvPr id="20" name="Oval 19"/>
            <p:cNvSpPr/>
            <p:nvPr/>
          </p:nvSpPr>
          <p:spPr>
            <a:xfrm>
              <a:off x="4280389" y="3279493"/>
              <a:ext cx="1417959" cy="1417959"/>
            </a:xfrm>
            <a:prstGeom prst="ellipse">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lin ang="8100000" scaled="1"/>
              <a:tileRect/>
            </a:gradFill>
            <a:effectLst>
              <a:glow rad="228600">
                <a:schemeClr val="accent4">
                  <a:satMod val="175000"/>
                  <a:alpha val="40000"/>
                </a:schemeClr>
              </a:glow>
            </a:effectLst>
            <a:sp3d prstMaterial="softEdge"/>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21" name="Oval 12"/>
            <p:cNvSpPr/>
            <p:nvPr/>
          </p:nvSpPr>
          <p:spPr>
            <a:xfrm>
              <a:off x="4488044" y="3487148"/>
              <a:ext cx="1002649" cy="1002649"/>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a:lnSpc>
                  <a:spcPct val="90000"/>
                </a:lnSpc>
                <a:spcAft>
                  <a:spcPct val="35000"/>
                </a:spcAft>
                <a:defRPr/>
              </a:pPr>
              <a:r>
                <a:rPr lang="en-US" sz="2300" dirty="0"/>
                <a:t>Font </a:t>
              </a:r>
              <a:r>
                <a:rPr lang="en-US" sz="2300" dirty="0" err="1"/>
                <a:t>Chữ</a:t>
              </a:r>
              <a:endParaRPr lang="en-US" sz="2300" dirty="0"/>
            </a:p>
          </p:txBody>
        </p:sp>
      </p:grpSp>
      <p:grpSp>
        <p:nvGrpSpPr>
          <p:cNvPr id="19466" name="Group 50"/>
          <p:cNvGrpSpPr>
            <a:grpSpLocks/>
          </p:cNvGrpSpPr>
          <p:nvPr/>
        </p:nvGrpSpPr>
        <p:grpSpPr bwMode="auto">
          <a:xfrm>
            <a:off x="4187825" y="5348288"/>
            <a:ext cx="377825" cy="477837"/>
            <a:chOff x="3746255" y="3749193"/>
            <a:chExt cx="377455" cy="478561"/>
          </a:xfrm>
        </p:grpSpPr>
        <p:sp>
          <p:nvSpPr>
            <p:cNvPr id="23" name="Right Arrow 22"/>
            <p:cNvSpPr/>
            <p:nvPr/>
          </p:nvSpPr>
          <p:spPr>
            <a:xfrm rot="10800000">
              <a:off x="3746255" y="3749193"/>
              <a:ext cx="377455" cy="47856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Right Arrow 14"/>
            <p:cNvSpPr/>
            <p:nvPr/>
          </p:nvSpPr>
          <p:spPr>
            <a:xfrm rot="21600000">
              <a:off x="3858858" y="3844587"/>
              <a:ext cx="264852" cy="287772"/>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44550">
                <a:lnSpc>
                  <a:spcPct val="90000"/>
                </a:lnSpc>
                <a:spcAft>
                  <a:spcPct val="35000"/>
                </a:spcAft>
                <a:defRPr/>
              </a:pPr>
              <a:endParaRPr lang="en-US" sz="1900"/>
            </a:p>
          </p:txBody>
        </p:sp>
      </p:grpSp>
      <p:grpSp>
        <p:nvGrpSpPr>
          <p:cNvPr id="19467" name="Group 51"/>
          <p:cNvGrpSpPr>
            <a:grpSpLocks/>
          </p:cNvGrpSpPr>
          <p:nvPr/>
        </p:nvGrpSpPr>
        <p:grpSpPr bwMode="auto">
          <a:xfrm>
            <a:off x="2592388" y="4878388"/>
            <a:ext cx="1417637" cy="1417637"/>
            <a:chOff x="2150250" y="3279493"/>
            <a:chExt cx="1417959" cy="1417959"/>
          </a:xfrm>
        </p:grpSpPr>
        <p:sp>
          <p:nvSpPr>
            <p:cNvPr id="26" name="Oval 25"/>
            <p:cNvSpPr/>
            <p:nvPr/>
          </p:nvSpPr>
          <p:spPr>
            <a:xfrm>
              <a:off x="2150250" y="3279493"/>
              <a:ext cx="1417959" cy="1417959"/>
            </a:xfrm>
            <a:prstGeom prst="ellipse">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lin ang="2700000" scaled="1"/>
              <a:tileRect/>
            </a:gradFill>
            <a:effectLst>
              <a:glow rad="228600">
                <a:schemeClr val="accent4">
                  <a:satMod val="175000"/>
                  <a:alpha val="40000"/>
                </a:schemeClr>
              </a:glow>
            </a:effectLst>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27" name="Oval 16"/>
            <p:cNvSpPr/>
            <p:nvPr/>
          </p:nvSpPr>
          <p:spPr>
            <a:xfrm>
              <a:off x="2358259" y="3487502"/>
              <a:ext cx="1001941" cy="1001941"/>
            </a:xfrm>
            <a:prstGeom prst="rect">
              <a:avLst/>
            </a:prstGeom>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a:lnSpc>
                  <a:spcPct val="90000"/>
                </a:lnSpc>
                <a:spcAft>
                  <a:spcPct val="35000"/>
                </a:spcAft>
                <a:defRPr/>
              </a:pPr>
              <a:r>
                <a:rPr lang="en-US" sz="2300" dirty="0" err="1"/>
                <a:t>Màu</a:t>
              </a:r>
              <a:r>
                <a:rPr lang="en-US" sz="2300" dirty="0"/>
                <a:t> </a:t>
              </a:r>
              <a:r>
                <a:rPr lang="en-US" sz="2300" dirty="0" err="1"/>
                <a:t>Sắc</a:t>
              </a:r>
              <a:endParaRPr lang="en-US" sz="2300" dirty="0"/>
            </a:p>
          </p:txBody>
        </p:sp>
      </p:grpSp>
      <p:grpSp>
        <p:nvGrpSpPr>
          <p:cNvPr id="19468" name="Group 52"/>
          <p:cNvGrpSpPr>
            <a:grpSpLocks/>
          </p:cNvGrpSpPr>
          <p:nvPr/>
        </p:nvGrpSpPr>
        <p:grpSpPr bwMode="auto">
          <a:xfrm>
            <a:off x="2736850" y="4395788"/>
            <a:ext cx="477838" cy="377825"/>
            <a:chOff x="2294126" y="2796964"/>
            <a:chExt cx="478561" cy="377455"/>
          </a:xfrm>
        </p:grpSpPr>
        <p:sp>
          <p:nvSpPr>
            <p:cNvPr id="29" name="Right Arrow 28"/>
            <p:cNvSpPr/>
            <p:nvPr/>
          </p:nvSpPr>
          <p:spPr>
            <a:xfrm rot="15120000">
              <a:off x="2344678" y="2746411"/>
              <a:ext cx="377455" cy="47856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0" name="Right Arrow 18"/>
            <p:cNvSpPr/>
            <p:nvPr/>
          </p:nvSpPr>
          <p:spPr>
            <a:xfrm rot="25920000">
              <a:off x="2419262" y="2895728"/>
              <a:ext cx="263267" cy="287772"/>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44550">
                <a:lnSpc>
                  <a:spcPct val="90000"/>
                </a:lnSpc>
                <a:spcAft>
                  <a:spcPct val="35000"/>
                </a:spcAft>
                <a:defRPr/>
              </a:pPr>
              <a:endParaRPr lang="en-US" sz="1900"/>
            </a:p>
          </p:txBody>
        </p:sp>
      </p:grpSp>
      <p:grpSp>
        <p:nvGrpSpPr>
          <p:cNvPr id="19469" name="Group 53"/>
          <p:cNvGrpSpPr>
            <a:grpSpLocks/>
          </p:cNvGrpSpPr>
          <p:nvPr/>
        </p:nvGrpSpPr>
        <p:grpSpPr bwMode="auto">
          <a:xfrm>
            <a:off x="1933575" y="2852738"/>
            <a:ext cx="1419225" cy="1417637"/>
            <a:chOff x="1492000" y="1253610"/>
            <a:chExt cx="1417959" cy="1417959"/>
          </a:xfrm>
        </p:grpSpPr>
        <p:sp>
          <p:nvSpPr>
            <p:cNvPr id="32" name="Oval 31"/>
            <p:cNvSpPr/>
            <p:nvPr/>
          </p:nvSpPr>
          <p:spPr>
            <a:xfrm>
              <a:off x="1492000" y="1253610"/>
              <a:ext cx="1417959" cy="1417959"/>
            </a:xfrm>
            <a:prstGeom prst="ellipse">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lin ang="10800000" scaled="1"/>
              <a:tileRect/>
            </a:gradFill>
            <a:effectLst>
              <a:glow rad="228600">
                <a:schemeClr val="accent4">
                  <a:satMod val="175000"/>
                  <a:alpha val="40000"/>
                </a:schemeClr>
              </a:glow>
            </a:effectLst>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33" name="Oval 20"/>
            <p:cNvSpPr/>
            <p:nvPr/>
          </p:nvSpPr>
          <p:spPr>
            <a:xfrm>
              <a:off x="1699777" y="1461619"/>
              <a:ext cx="1002405" cy="1001941"/>
            </a:xfrm>
            <a:prstGeom prst="rect">
              <a:avLst/>
            </a:prstGeom>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a:lnSpc>
                  <a:spcPct val="90000"/>
                </a:lnSpc>
                <a:spcAft>
                  <a:spcPct val="35000"/>
                </a:spcAft>
                <a:defRPr/>
              </a:pPr>
              <a:r>
                <a:rPr lang="en-US" sz="2300" dirty="0"/>
                <a:t>Control</a:t>
              </a:r>
            </a:p>
          </p:txBody>
        </p:sp>
      </p:grpSp>
      <p:grpSp>
        <p:nvGrpSpPr>
          <p:cNvPr id="19470" name="Group 54"/>
          <p:cNvGrpSpPr>
            <a:grpSpLocks/>
          </p:cNvGrpSpPr>
          <p:nvPr/>
        </p:nvGrpSpPr>
        <p:grpSpPr bwMode="auto">
          <a:xfrm>
            <a:off x="3306763" y="2701925"/>
            <a:ext cx="377825" cy="479425"/>
            <a:chOff x="2865270" y="1103556"/>
            <a:chExt cx="377455" cy="478561"/>
          </a:xfrm>
        </p:grpSpPr>
        <p:sp>
          <p:nvSpPr>
            <p:cNvPr id="35" name="Right Arrow 34"/>
            <p:cNvSpPr/>
            <p:nvPr/>
          </p:nvSpPr>
          <p:spPr>
            <a:xfrm rot="19440000">
              <a:off x="2865270" y="1103556"/>
              <a:ext cx="377455" cy="47856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6" name="Right Arrow 22"/>
            <p:cNvSpPr/>
            <p:nvPr/>
          </p:nvSpPr>
          <p:spPr>
            <a:xfrm rot="19440000">
              <a:off x="2876371" y="1231912"/>
              <a:ext cx="263267" cy="288404"/>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44550">
                <a:lnSpc>
                  <a:spcPct val="90000"/>
                </a:lnSpc>
                <a:spcAft>
                  <a:spcPct val="35000"/>
                </a:spcAft>
                <a:defRPr/>
              </a:pPr>
              <a:endParaRPr lang="en-US" sz="1900" dirty="0"/>
            </a:p>
          </p:txBody>
        </p:sp>
      </p:grpSp>
      <p:sp>
        <p:nvSpPr>
          <p:cNvPr id="37" name="Donut 36"/>
          <p:cNvSpPr/>
          <p:nvPr/>
        </p:nvSpPr>
        <p:spPr>
          <a:xfrm rot="1150657">
            <a:off x="2382838" y="4668838"/>
            <a:ext cx="1828800" cy="1828800"/>
          </a:xfrm>
          <a:prstGeom prst="donut">
            <a:avLst>
              <a:gd name="adj" fmla="val 10156"/>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solidFill>
                <a:schemeClr val="tx1"/>
              </a:solidFill>
            </a:endParaRPr>
          </a:p>
        </p:txBody>
      </p:sp>
      <p:sp>
        <p:nvSpPr>
          <p:cNvPr id="38" name="Title 37"/>
          <p:cNvSpPr>
            <a:spLocks noGrp="1"/>
          </p:cNvSpPr>
          <p:nvPr>
            <p:ph type="title"/>
          </p:nvPr>
        </p:nvSpPr>
        <p:spPr>
          <a:xfrm>
            <a:off x="914400" y="685800"/>
            <a:ext cx="8229600" cy="563563"/>
          </a:xfrm>
        </p:spPr>
        <p:txBody>
          <a:bodyPr/>
          <a:lstStyle/>
          <a:p>
            <a:r>
              <a:rPr lang="en-US" smtClean="0"/>
              <a:t>Desktop App Gui Testing Checklist</a:t>
            </a:r>
            <a:endParaRPr lang="en-US"/>
          </a:p>
        </p:txBody>
      </p:sp>
      <p:sp>
        <p:nvSpPr>
          <p:cNvPr id="42" name="Slide Number Placeholder 41"/>
          <p:cNvSpPr>
            <a:spLocks noGrp="1"/>
          </p:cNvSpPr>
          <p:nvPr>
            <p:ph type="sldNum" sz="quarter" idx="12"/>
          </p:nvPr>
        </p:nvSpPr>
        <p:spPr/>
        <p:txBody>
          <a:bodyPr/>
          <a:lstStyle/>
          <a:p>
            <a:pPr>
              <a:defRPr/>
            </a:pPr>
            <a:fld id="{CCDF35B6-C543-43CC-A3B3-5838963AD9BD}" type="slidenum">
              <a:rPr lang="en-US" smtClean="0"/>
              <a:pPr>
                <a:defRPr/>
              </a:pPr>
              <a:t>22</a:t>
            </a:fld>
            <a:endParaRPr lang="en-US"/>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2.77778E-7 -3.7037E-7 L -0.06892 -0.2919 " pathEditMode="relative" rAng="0" ptsTypes="AA">
                                      <p:cBhvr>
                                        <p:cTn id="6" dur="2000" fill="hold"/>
                                        <p:tgtEl>
                                          <p:spTgt spid="37"/>
                                        </p:tgtEl>
                                        <p:attrNameLst>
                                          <p:attrName>ppt_x</p:attrName>
                                          <p:attrName>ppt_y</p:attrName>
                                        </p:attrNameLst>
                                      </p:cBhvr>
                                      <p:rCtr x="-35" y="-1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dirty="0" smtClean="0"/>
              <a:t>Control</a:t>
            </a:r>
          </a:p>
        </p:txBody>
      </p:sp>
      <p:sp>
        <p:nvSpPr>
          <p:cNvPr id="51" name="Slide Number Placeholder 50"/>
          <p:cNvSpPr>
            <a:spLocks noGrp="1"/>
          </p:cNvSpPr>
          <p:nvPr>
            <p:ph type="sldNum" sz="quarter" idx="12"/>
          </p:nvPr>
        </p:nvSpPr>
        <p:spPr/>
        <p:txBody>
          <a:bodyPr/>
          <a:lstStyle/>
          <a:p>
            <a:pPr>
              <a:defRPr/>
            </a:pPr>
            <a:fld id="{CCDF35B6-C543-43CC-A3B3-5838963AD9BD}" type="slidenum">
              <a:rPr lang="en-US" smtClean="0"/>
              <a:pPr>
                <a:defRPr/>
              </a:pPr>
              <a:t>23</a:t>
            </a:fld>
            <a:endParaRPr lang="en-US"/>
          </a:p>
        </p:txBody>
      </p:sp>
      <p:sp>
        <p:nvSpPr>
          <p:cNvPr id="66" name="Oval 7"/>
          <p:cNvSpPr/>
          <p:nvPr/>
        </p:nvSpPr>
        <p:spPr>
          <a:xfrm>
            <a:off x="2112963" y="5430838"/>
            <a:ext cx="1216025" cy="1122362"/>
          </a:xfrm>
          <a:prstGeom prst="rect">
            <a:avLst/>
          </a:prstGeom>
        </p:spPr>
        <p:style>
          <a:lnRef idx="0">
            <a:scrgbClr r="0" g="0" b="0"/>
          </a:lnRef>
          <a:fillRef idx="0">
            <a:scrgbClr r="0" g="0" b="0"/>
          </a:fillRef>
          <a:effectRef idx="0">
            <a:scrgbClr r="0" g="0" b="0"/>
          </a:effectRef>
          <a:fontRef idx="minor">
            <a:schemeClr val="lt1"/>
          </a:fontRef>
        </p:style>
        <p:txBody>
          <a:bodyPr lIns="19050" tIns="19050" rIns="19050" bIns="19050" spcCol="1270" anchor="ctr"/>
          <a:lstStyle/>
          <a:p>
            <a:pPr algn="ctr" defTabSz="666750">
              <a:lnSpc>
                <a:spcPct val="90000"/>
              </a:lnSpc>
              <a:spcAft>
                <a:spcPct val="35000"/>
              </a:spcAft>
              <a:defRPr/>
            </a:pPr>
            <a:endParaRPr lang="en-US" sz="1500">
              <a:solidFill>
                <a:schemeClr val="tx2"/>
              </a:solidFill>
            </a:endParaRPr>
          </a:p>
        </p:txBody>
      </p:sp>
      <p:sp>
        <p:nvSpPr>
          <p:cNvPr id="67" name="Donut 66"/>
          <p:cNvSpPr/>
          <p:nvPr/>
        </p:nvSpPr>
        <p:spPr>
          <a:xfrm rot="1150657">
            <a:off x="1203744" y="1812429"/>
            <a:ext cx="1555750" cy="1560512"/>
          </a:xfrm>
          <a:prstGeom prst="donut">
            <a:avLst>
              <a:gd name="adj" fmla="val 4552"/>
            </a:avLst>
          </a:prstGeom>
          <a:effectLst>
            <a:glow rad="228600">
              <a:schemeClr val="accent1">
                <a:satMod val="175000"/>
                <a:alpha val="40000"/>
              </a:schemeClr>
            </a:glow>
          </a:effectLst>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solidFill>
                <a:schemeClr val="tx2"/>
              </a:solidFill>
            </a:endParaRPr>
          </a:p>
        </p:txBody>
      </p:sp>
      <p:grpSp>
        <p:nvGrpSpPr>
          <p:cNvPr id="20490" name="Group 70"/>
          <p:cNvGrpSpPr>
            <a:grpSpLocks/>
          </p:cNvGrpSpPr>
          <p:nvPr/>
        </p:nvGrpSpPr>
        <p:grpSpPr bwMode="auto">
          <a:xfrm>
            <a:off x="1310106" y="1921966"/>
            <a:ext cx="1373188" cy="1376363"/>
            <a:chOff x="660" y="1179525"/>
            <a:chExt cx="1373106" cy="1377093"/>
          </a:xfrm>
        </p:grpSpPr>
        <p:sp>
          <p:nvSpPr>
            <p:cNvPr id="72" name="Oval 71"/>
            <p:cNvSpPr/>
            <p:nvPr/>
          </p:nvSpPr>
          <p:spPr>
            <a:xfrm>
              <a:off x="660" y="1179525"/>
              <a:ext cx="1373106" cy="1377093"/>
            </a:xfrm>
            <a:prstGeom prst="ellipse">
              <a:avLst/>
            </a:prstGeom>
          </p:spPr>
          <p:style>
            <a:lnRef idx="0">
              <a:schemeClr val="accent2"/>
            </a:lnRef>
            <a:fillRef idx="1003">
              <a:schemeClr val="lt1"/>
            </a:fillRef>
            <a:effectRef idx="3">
              <a:schemeClr val="accent2"/>
            </a:effectRef>
            <a:fontRef idx="minor">
              <a:schemeClr val="lt1"/>
            </a:fontRef>
          </p:style>
        </p:sp>
        <p:sp>
          <p:nvSpPr>
            <p:cNvPr id="73" name="Oval 4"/>
            <p:cNvSpPr/>
            <p:nvPr/>
          </p:nvSpPr>
          <p:spPr>
            <a:xfrm>
              <a:off x="201747" y="1381195"/>
              <a:ext cx="970932" cy="973753"/>
            </a:xfrm>
            <a:prstGeom prst="rect">
              <a:avLst/>
            </a:prstGeom>
          </p:spPr>
          <p:style>
            <a:lnRef idx="0">
              <a:schemeClr val="accent2"/>
            </a:lnRef>
            <a:fillRef idx="1003">
              <a:schemeClr val="lt1"/>
            </a:fillRef>
            <a:effectRef idx="3">
              <a:schemeClr val="accent2"/>
            </a:effectRef>
            <a:fontRef idx="minor">
              <a:schemeClr val="lt1"/>
            </a:fontRef>
          </p:style>
          <p:txBody>
            <a:bodyPr lIns="26670" tIns="26670" rIns="26670" bIns="26670" spcCol="1270" anchor="ctr"/>
            <a:lstStyle/>
            <a:p>
              <a:pPr algn="ctr" defTabSz="933450">
                <a:lnSpc>
                  <a:spcPct val="90000"/>
                </a:lnSpc>
                <a:spcAft>
                  <a:spcPct val="35000"/>
                </a:spcAft>
                <a:defRPr/>
              </a:pPr>
              <a:r>
                <a:rPr lang="en-US" sz="2100" smtClean="0">
                  <a:solidFill>
                    <a:schemeClr val="tx2"/>
                  </a:solidFill>
                </a:rPr>
                <a:t>Dialog </a:t>
              </a:r>
              <a:r>
                <a:rPr lang="en-US" sz="2100" dirty="0">
                  <a:solidFill>
                    <a:schemeClr val="tx2"/>
                  </a:solidFill>
                </a:rPr>
                <a:t>Box</a:t>
              </a:r>
            </a:p>
          </p:txBody>
        </p:sp>
      </p:grpSp>
      <p:sp>
        <p:nvSpPr>
          <p:cNvPr id="75" name="Oval 7"/>
          <p:cNvSpPr/>
          <p:nvPr/>
        </p:nvSpPr>
        <p:spPr>
          <a:xfrm>
            <a:off x="2112963" y="5430838"/>
            <a:ext cx="1216025" cy="1122362"/>
          </a:xfrm>
          <a:prstGeom prst="rect">
            <a:avLst/>
          </a:prstGeom>
        </p:spPr>
        <p:style>
          <a:lnRef idx="0">
            <a:scrgbClr r="0" g="0" b="0"/>
          </a:lnRef>
          <a:fillRef idx="0">
            <a:scrgbClr r="0" g="0" b="0"/>
          </a:fillRef>
          <a:effectRef idx="0">
            <a:scrgbClr r="0" g="0" b="0"/>
          </a:effectRef>
          <a:fontRef idx="minor">
            <a:schemeClr val="lt1"/>
          </a:fontRef>
        </p:style>
        <p:txBody>
          <a:bodyPr lIns="19050" tIns="19050" rIns="19050" bIns="19050" spcCol="1270" anchor="ctr"/>
          <a:lstStyle/>
          <a:p>
            <a:pPr algn="ctr" defTabSz="666750">
              <a:lnSpc>
                <a:spcPct val="90000"/>
              </a:lnSpc>
              <a:spcAft>
                <a:spcPct val="35000"/>
              </a:spcAft>
              <a:defRPr/>
            </a:pPr>
            <a:endParaRPr lang="en-US" sz="1500">
              <a:solidFill>
                <a:schemeClr val="tx2"/>
              </a:solidFill>
            </a:endParaRPr>
          </a:p>
        </p:txBody>
      </p:sp>
      <p:grpSp>
        <p:nvGrpSpPr>
          <p:cNvPr id="20499" name="Group 81"/>
          <p:cNvGrpSpPr>
            <a:grpSpLocks/>
          </p:cNvGrpSpPr>
          <p:nvPr/>
        </p:nvGrpSpPr>
        <p:grpSpPr bwMode="auto">
          <a:xfrm>
            <a:off x="6019800" y="1905000"/>
            <a:ext cx="1373188" cy="1376363"/>
            <a:chOff x="660" y="1179525"/>
            <a:chExt cx="1373106" cy="1377093"/>
          </a:xfrm>
        </p:grpSpPr>
        <p:sp>
          <p:nvSpPr>
            <p:cNvPr id="83" name="Oval 82"/>
            <p:cNvSpPr/>
            <p:nvPr/>
          </p:nvSpPr>
          <p:spPr>
            <a:xfrm>
              <a:off x="660" y="1179525"/>
              <a:ext cx="1373106" cy="1377093"/>
            </a:xfrm>
            <a:prstGeom prst="ellipse">
              <a:avLst/>
            </a:prstGeom>
          </p:spPr>
          <p:style>
            <a:lnRef idx="0">
              <a:schemeClr val="accent2"/>
            </a:lnRef>
            <a:fillRef idx="1003">
              <a:schemeClr val="lt1"/>
            </a:fillRef>
            <a:effectRef idx="3">
              <a:schemeClr val="accent2"/>
            </a:effectRef>
            <a:fontRef idx="minor">
              <a:schemeClr val="lt1"/>
            </a:fontRef>
          </p:style>
        </p:sp>
        <p:sp>
          <p:nvSpPr>
            <p:cNvPr id="84" name="Oval 4"/>
            <p:cNvSpPr/>
            <p:nvPr/>
          </p:nvSpPr>
          <p:spPr>
            <a:xfrm>
              <a:off x="19711" y="1392365"/>
              <a:ext cx="1295399" cy="973753"/>
            </a:xfrm>
            <a:prstGeom prst="rect">
              <a:avLst/>
            </a:prstGeom>
          </p:spPr>
          <p:style>
            <a:lnRef idx="0">
              <a:schemeClr val="accent2"/>
            </a:lnRef>
            <a:fillRef idx="1003">
              <a:schemeClr val="lt1"/>
            </a:fillRef>
            <a:effectRef idx="3">
              <a:schemeClr val="accent2"/>
            </a:effectRef>
            <a:fontRef idx="minor">
              <a:schemeClr val="lt1"/>
            </a:fontRef>
          </p:style>
          <p:txBody>
            <a:bodyPr lIns="26670" tIns="26670" rIns="26670" bIns="26670" spcCol="1270" anchor="ctr"/>
            <a:lstStyle/>
            <a:p>
              <a:pPr algn="ctr" defTabSz="933450">
                <a:lnSpc>
                  <a:spcPct val="90000"/>
                </a:lnSpc>
                <a:spcAft>
                  <a:spcPct val="35000"/>
                </a:spcAft>
                <a:defRPr/>
              </a:pPr>
              <a:r>
                <a:rPr lang="en-US" sz="2100" dirty="0">
                  <a:solidFill>
                    <a:schemeClr val="tx2"/>
                  </a:solidFill>
                </a:rPr>
                <a:t>Command Button</a:t>
              </a:r>
            </a:p>
          </p:txBody>
        </p:sp>
      </p:grpSp>
      <p:grpSp>
        <p:nvGrpSpPr>
          <p:cNvPr id="20500" name="Group 84"/>
          <p:cNvGrpSpPr>
            <a:grpSpLocks/>
          </p:cNvGrpSpPr>
          <p:nvPr/>
        </p:nvGrpSpPr>
        <p:grpSpPr bwMode="auto">
          <a:xfrm>
            <a:off x="6248400" y="4800600"/>
            <a:ext cx="1373188" cy="1376363"/>
            <a:chOff x="660" y="1179525"/>
            <a:chExt cx="1373106" cy="1377093"/>
          </a:xfrm>
        </p:grpSpPr>
        <p:sp>
          <p:nvSpPr>
            <p:cNvPr id="86" name="Oval 85"/>
            <p:cNvSpPr/>
            <p:nvPr/>
          </p:nvSpPr>
          <p:spPr>
            <a:xfrm>
              <a:off x="660" y="1179525"/>
              <a:ext cx="1373106" cy="1377093"/>
            </a:xfrm>
            <a:prstGeom prst="ellipse">
              <a:avLst/>
            </a:prstGeom>
          </p:spPr>
          <p:style>
            <a:lnRef idx="0">
              <a:schemeClr val="accent2"/>
            </a:lnRef>
            <a:fillRef idx="1003">
              <a:schemeClr val="lt1"/>
            </a:fillRef>
            <a:effectRef idx="3">
              <a:schemeClr val="accent2"/>
            </a:effectRef>
            <a:fontRef idx="minor">
              <a:schemeClr val="lt1"/>
            </a:fontRef>
          </p:style>
        </p:sp>
        <p:sp>
          <p:nvSpPr>
            <p:cNvPr id="87" name="Oval 4"/>
            <p:cNvSpPr/>
            <p:nvPr/>
          </p:nvSpPr>
          <p:spPr>
            <a:xfrm>
              <a:off x="201747" y="1381195"/>
              <a:ext cx="970932" cy="973753"/>
            </a:xfrm>
            <a:prstGeom prst="rect">
              <a:avLst/>
            </a:prstGeom>
          </p:spPr>
          <p:style>
            <a:lnRef idx="0">
              <a:schemeClr val="accent2"/>
            </a:lnRef>
            <a:fillRef idx="1003">
              <a:schemeClr val="lt1"/>
            </a:fillRef>
            <a:effectRef idx="3">
              <a:schemeClr val="accent2"/>
            </a:effectRef>
            <a:fontRef idx="minor">
              <a:schemeClr val="lt1"/>
            </a:fontRef>
          </p:style>
          <p:txBody>
            <a:bodyPr lIns="26670" tIns="26670" rIns="26670" bIns="26670" spcCol="1270" anchor="ctr"/>
            <a:lstStyle/>
            <a:p>
              <a:pPr algn="ctr" defTabSz="933450">
                <a:lnSpc>
                  <a:spcPct val="90000"/>
                </a:lnSpc>
                <a:spcAft>
                  <a:spcPct val="35000"/>
                </a:spcAft>
                <a:defRPr/>
              </a:pPr>
              <a:r>
                <a:rPr lang="en-US" sz="2100" dirty="0">
                  <a:solidFill>
                    <a:schemeClr val="tx2"/>
                  </a:solidFill>
                </a:rPr>
                <a:t>Radio Button</a:t>
              </a:r>
            </a:p>
          </p:txBody>
        </p:sp>
      </p:grpSp>
      <p:grpSp>
        <p:nvGrpSpPr>
          <p:cNvPr id="20503" name="Group 93"/>
          <p:cNvGrpSpPr>
            <a:grpSpLocks/>
          </p:cNvGrpSpPr>
          <p:nvPr/>
        </p:nvGrpSpPr>
        <p:grpSpPr bwMode="auto">
          <a:xfrm>
            <a:off x="1524000" y="5029200"/>
            <a:ext cx="1373188" cy="1376363"/>
            <a:chOff x="660" y="1179525"/>
            <a:chExt cx="1373106" cy="1377093"/>
          </a:xfrm>
        </p:grpSpPr>
        <p:sp>
          <p:nvSpPr>
            <p:cNvPr id="95" name="Oval 94"/>
            <p:cNvSpPr/>
            <p:nvPr/>
          </p:nvSpPr>
          <p:spPr>
            <a:xfrm>
              <a:off x="660" y="1179525"/>
              <a:ext cx="1373106" cy="1377093"/>
            </a:xfrm>
            <a:prstGeom prst="ellipse">
              <a:avLst/>
            </a:prstGeom>
          </p:spPr>
          <p:style>
            <a:lnRef idx="0">
              <a:schemeClr val="accent2"/>
            </a:lnRef>
            <a:fillRef idx="1003">
              <a:schemeClr val="lt1"/>
            </a:fillRef>
            <a:effectRef idx="3">
              <a:schemeClr val="accent2"/>
            </a:effectRef>
            <a:fontRef idx="minor">
              <a:schemeClr val="lt1"/>
            </a:fontRef>
          </p:style>
        </p:sp>
        <p:sp>
          <p:nvSpPr>
            <p:cNvPr id="96" name="Oval 4"/>
            <p:cNvSpPr/>
            <p:nvPr/>
          </p:nvSpPr>
          <p:spPr>
            <a:xfrm>
              <a:off x="153060" y="1381195"/>
              <a:ext cx="1142999" cy="973753"/>
            </a:xfrm>
            <a:prstGeom prst="rect">
              <a:avLst/>
            </a:prstGeom>
          </p:spPr>
          <p:style>
            <a:lnRef idx="0">
              <a:schemeClr val="accent2"/>
            </a:lnRef>
            <a:fillRef idx="1003">
              <a:schemeClr val="lt1"/>
            </a:fillRef>
            <a:effectRef idx="3">
              <a:schemeClr val="accent2"/>
            </a:effectRef>
            <a:fontRef idx="minor">
              <a:schemeClr val="lt1"/>
            </a:fontRef>
          </p:style>
          <p:txBody>
            <a:bodyPr lIns="26670" tIns="26670" rIns="26670" bIns="26670" spcCol="1270" anchor="ctr"/>
            <a:lstStyle/>
            <a:p>
              <a:pPr algn="ctr" defTabSz="933450">
                <a:lnSpc>
                  <a:spcPct val="90000"/>
                </a:lnSpc>
                <a:spcAft>
                  <a:spcPct val="35000"/>
                </a:spcAft>
                <a:defRPr/>
              </a:pPr>
              <a:r>
                <a:rPr lang="en-US" sz="2100" dirty="0">
                  <a:solidFill>
                    <a:schemeClr val="tx2"/>
                  </a:solidFill>
                </a:rPr>
                <a:t>Text Box</a:t>
              </a:r>
            </a:p>
          </p:txBody>
        </p:sp>
      </p:grpSp>
      <p:grpSp>
        <p:nvGrpSpPr>
          <p:cNvPr id="20504" name="Group 96"/>
          <p:cNvGrpSpPr>
            <a:grpSpLocks/>
          </p:cNvGrpSpPr>
          <p:nvPr/>
        </p:nvGrpSpPr>
        <p:grpSpPr bwMode="auto">
          <a:xfrm>
            <a:off x="3733800" y="3429000"/>
            <a:ext cx="1373188" cy="1376363"/>
            <a:chOff x="660" y="1179525"/>
            <a:chExt cx="1373106" cy="1377093"/>
          </a:xfrm>
        </p:grpSpPr>
        <p:sp>
          <p:nvSpPr>
            <p:cNvPr id="98" name="Oval 97"/>
            <p:cNvSpPr/>
            <p:nvPr/>
          </p:nvSpPr>
          <p:spPr>
            <a:xfrm>
              <a:off x="660" y="1179525"/>
              <a:ext cx="1373106" cy="1377093"/>
            </a:xfrm>
            <a:prstGeom prst="ellipse">
              <a:avLst/>
            </a:prstGeom>
          </p:spPr>
          <p:style>
            <a:lnRef idx="0">
              <a:schemeClr val="accent2"/>
            </a:lnRef>
            <a:fillRef idx="1003">
              <a:schemeClr val="lt1"/>
            </a:fillRef>
            <a:effectRef idx="3">
              <a:schemeClr val="accent2"/>
            </a:effectRef>
            <a:fontRef idx="minor">
              <a:schemeClr val="lt1"/>
            </a:fontRef>
          </p:style>
        </p:sp>
        <p:sp>
          <p:nvSpPr>
            <p:cNvPr id="99" name="Oval 4"/>
            <p:cNvSpPr/>
            <p:nvPr/>
          </p:nvSpPr>
          <p:spPr>
            <a:xfrm>
              <a:off x="201747" y="1381195"/>
              <a:ext cx="970932" cy="973753"/>
            </a:xfrm>
            <a:prstGeom prst="rect">
              <a:avLst/>
            </a:prstGeom>
          </p:spPr>
          <p:style>
            <a:lnRef idx="0">
              <a:schemeClr val="accent2"/>
            </a:lnRef>
            <a:fillRef idx="1003">
              <a:schemeClr val="lt1"/>
            </a:fillRef>
            <a:effectRef idx="3">
              <a:schemeClr val="accent2"/>
            </a:effectRef>
            <a:fontRef idx="minor">
              <a:schemeClr val="lt1"/>
            </a:fontRef>
          </p:style>
          <p:txBody>
            <a:bodyPr lIns="26670" tIns="26670" rIns="26670" bIns="26670" spcCol="1270" anchor="ctr"/>
            <a:lstStyle/>
            <a:p>
              <a:pPr algn="ctr" defTabSz="933450">
                <a:lnSpc>
                  <a:spcPct val="90000"/>
                </a:lnSpc>
                <a:spcAft>
                  <a:spcPct val="35000"/>
                </a:spcAft>
                <a:defRPr/>
              </a:pPr>
              <a:r>
                <a:rPr lang="en-US" sz="2100" dirty="0">
                  <a:solidFill>
                    <a:schemeClr val="tx2"/>
                  </a:solidFill>
                </a:rPr>
                <a:t>List Box</a:t>
              </a:r>
            </a:p>
          </p:txBody>
        </p:sp>
      </p:gr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anim calcmode="lin" valueType="num">
                                      <p:cBhvr>
                                        <p:cTn id="8" dur="1000" fill="hold"/>
                                        <p:tgtEl>
                                          <p:spTgt spid="67"/>
                                        </p:tgtEl>
                                        <p:attrNameLst>
                                          <p:attrName>ppt_x</p:attrName>
                                        </p:attrNameLst>
                                      </p:cBhvr>
                                      <p:tavLst>
                                        <p:tav tm="0">
                                          <p:val>
                                            <p:strVal val="#ppt_x"/>
                                          </p:val>
                                        </p:tav>
                                        <p:tav tm="100000">
                                          <p:val>
                                            <p:strVal val="#ppt_x"/>
                                          </p:val>
                                        </p:tav>
                                      </p:tavLst>
                                    </p:anim>
                                    <p:anim calcmode="lin" valueType="num">
                                      <p:cBhvr>
                                        <p:cTn id="9"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Dialog Box</a:t>
            </a:r>
            <a:endParaRPr lang="en-US" dirty="0"/>
          </a:p>
        </p:txBody>
      </p:sp>
      <p:sp>
        <p:nvSpPr>
          <p:cNvPr id="3" name="Content Placeholder 2"/>
          <p:cNvSpPr>
            <a:spLocks noGrp="1"/>
          </p:cNvSpPr>
          <p:nvPr>
            <p:ph idx="1"/>
          </p:nvPr>
        </p:nvSpPr>
        <p:spPr>
          <a:xfrm>
            <a:off x="457200" y="1828800"/>
            <a:ext cx="8229600" cy="609600"/>
          </a:xfrm>
        </p:spPr>
        <p:txBody>
          <a:bodyPr/>
          <a:lstStyle/>
          <a:p>
            <a:r>
              <a:rPr lang="en-US" dirty="0" smtClean="0"/>
              <a:t>Dialog box </a:t>
            </a:r>
            <a:r>
              <a:rPr lang="en-US" dirty="0" err="1" smtClean="0"/>
              <a:t>đã</a:t>
            </a:r>
            <a:r>
              <a:rPr lang="en-US" dirty="0" smtClean="0"/>
              <a:t> </a:t>
            </a:r>
            <a:r>
              <a:rPr lang="en-US" dirty="0" err="1" smtClean="0"/>
              <a:t>được</a:t>
            </a:r>
            <a:r>
              <a:rPr lang="en-US" dirty="0" smtClean="0"/>
              <a:t> </a:t>
            </a:r>
            <a:r>
              <a:rPr lang="en-US" dirty="0" err="1" smtClean="0"/>
              <a:t>đặt</a:t>
            </a:r>
            <a:r>
              <a:rPr lang="en-US" dirty="0" smtClean="0"/>
              <a:t> title </a:t>
            </a:r>
            <a:r>
              <a:rPr lang="en-US" dirty="0" err="1" smtClean="0"/>
              <a:t>chưa</a:t>
            </a:r>
            <a:r>
              <a:rPr lang="en-US" dirty="0" smtClean="0"/>
              <a:t>?</a:t>
            </a:r>
          </a:p>
          <a:p>
            <a:endParaRPr lang="en-US" dirty="0"/>
          </a:p>
        </p:txBody>
      </p:sp>
      <p:sp>
        <p:nvSpPr>
          <p:cNvPr id="4" name="Slide Number Placeholder 3"/>
          <p:cNvSpPr>
            <a:spLocks noGrp="1"/>
          </p:cNvSpPr>
          <p:nvPr>
            <p:ph type="sldNum" sz="quarter" idx="12"/>
          </p:nvPr>
        </p:nvSpPr>
        <p:spPr/>
        <p:txBody>
          <a:bodyPr/>
          <a:lstStyle/>
          <a:p>
            <a:pPr>
              <a:defRPr/>
            </a:pPr>
            <a:fld id="{177B15EE-425E-4EB5-995D-84B79FEA7B9A}" type="slidenum">
              <a:rPr lang="en-US" smtClean="0"/>
              <a:pPr>
                <a:defRPr/>
              </a:pPr>
              <a:t>24</a:t>
            </a:fld>
            <a:endParaRPr lang="en-US"/>
          </a:p>
        </p:txBody>
      </p:sp>
      <p:pic>
        <p:nvPicPr>
          <p:cNvPr id="5" name="Picture 2"/>
          <p:cNvPicPr>
            <a:picLocks noChangeAspect="1" noChangeArrowheads="1"/>
          </p:cNvPicPr>
          <p:nvPr/>
        </p:nvPicPr>
        <p:blipFill>
          <a:blip r:embed="rId2"/>
          <a:srcRect/>
          <a:stretch>
            <a:fillRect/>
          </a:stretch>
        </p:blipFill>
        <p:spPr bwMode="auto">
          <a:xfrm>
            <a:off x="2590800" y="2819400"/>
            <a:ext cx="2605088" cy="1266825"/>
          </a:xfrm>
          <a:prstGeom prst="rect">
            <a:avLst/>
          </a:prstGeom>
          <a:noFill/>
          <a:ln w="9525">
            <a:noFill/>
            <a:miter lim="800000"/>
            <a:headEnd/>
            <a:tailEnd/>
          </a:ln>
        </p:spPr>
      </p:pic>
      <p:sp>
        <p:nvSpPr>
          <p:cNvPr id="6" name="Donut 5"/>
          <p:cNvSpPr/>
          <p:nvPr/>
        </p:nvSpPr>
        <p:spPr>
          <a:xfrm>
            <a:off x="2286000" y="2743200"/>
            <a:ext cx="2438400" cy="533400"/>
          </a:xfrm>
          <a:prstGeom prst="donut">
            <a:avLst>
              <a:gd name="adj" fmla="val 1920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Title </a:t>
            </a:r>
            <a:r>
              <a:rPr lang="en-US" dirty="0" err="1">
                <a:solidFill>
                  <a:schemeClr val="tx1"/>
                </a:solidFill>
              </a:rPr>
              <a:t>đâu</a:t>
            </a:r>
            <a:r>
              <a:rPr lang="en-US" dirty="0">
                <a:solidFill>
                  <a:schemeClr val="tx1"/>
                </a:solidFill>
              </a:rPr>
              <a:t>?</a:t>
            </a: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par>
                          <p:cTn id="13" fill="hold">
                            <p:stCondLst>
                              <p:cond delay="500"/>
                            </p:stCondLst>
                            <p:childTnLst>
                              <p:par>
                                <p:cTn id="14" presetID="55"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1000" fill="hold"/>
                                        <p:tgtEl>
                                          <p:spTgt spid="6"/>
                                        </p:tgtEl>
                                        <p:attrNameLst>
                                          <p:attrName>ppt_w</p:attrName>
                                        </p:attrNameLst>
                                      </p:cBhvr>
                                      <p:tavLst>
                                        <p:tav tm="0">
                                          <p:val>
                                            <p:strVal val="#ppt_w*0.70"/>
                                          </p:val>
                                        </p:tav>
                                        <p:tav tm="100000">
                                          <p:val>
                                            <p:strVal val="#ppt_w"/>
                                          </p:val>
                                        </p:tav>
                                      </p:tavLst>
                                    </p:anim>
                                    <p:anim calcmode="lin" valueType="num">
                                      <p:cBhvr>
                                        <p:cTn id="17" dur="1000" fill="hold"/>
                                        <p:tgtEl>
                                          <p:spTgt spid="6"/>
                                        </p:tgtEl>
                                        <p:attrNameLst>
                                          <p:attrName>ppt_h</p:attrName>
                                        </p:attrNameLst>
                                      </p:cBhvr>
                                      <p:tavLst>
                                        <p:tav tm="0">
                                          <p:val>
                                            <p:strVal val="#ppt_h"/>
                                          </p:val>
                                        </p:tav>
                                        <p:tav tm="100000">
                                          <p:val>
                                            <p:strVal val="#ppt_h"/>
                                          </p:val>
                                        </p:tav>
                                      </p:tavLst>
                                    </p:anim>
                                    <p:animEffect transition="in" filter="fade">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US" dirty="0" smtClean="0"/>
              <a:t>Dialog Box</a:t>
            </a:r>
          </a:p>
        </p:txBody>
      </p:sp>
      <p:sp>
        <p:nvSpPr>
          <p:cNvPr id="39939" name="Content Placeholder 2"/>
          <p:cNvSpPr>
            <a:spLocks noGrp="1"/>
          </p:cNvSpPr>
          <p:nvPr>
            <p:ph idx="1"/>
          </p:nvPr>
        </p:nvSpPr>
        <p:spPr>
          <a:xfrm>
            <a:off x="457200" y="1828800"/>
            <a:ext cx="8229600" cy="1981200"/>
          </a:xfrm>
        </p:spPr>
        <p:txBody>
          <a:bodyPr/>
          <a:lstStyle/>
          <a:p>
            <a:pPr eaLnBrk="1" hangingPunct="1"/>
            <a:r>
              <a:rPr lang="en-US" dirty="0" err="1" smtClean="0"/>
              <a:t>Thông</a:t>
            </a:r>
            <a:r>
              <a:rPr lang="en-US" dirty="0" smtClean="0"/>
              <a:t> </a:t>
            </a:r>
            <a:r>
              <a:rPr lang="en-US" dirty="0" err="1" smtClean="0"/>
              <a:t>báo</a:t>
            </a:r>
            <a:r>
              <a:rPr lang="en-US" dirty="0" smtClean="0"/>
              <a:t> </a:t>
            </a:r>
            <a:r>
              <a:rPr lang="en-US" dirty="0" err="1" smtClean="0"/>
              <a:t>trên</a:t>
            </a:r>
            <a:r>
              <a:rPr lang="en-US" dirty="0" smtClean="0"/>
              <a:t> dialog box </a:t>
            </a:r>
            <a:r>
              <a:rPr lang="en-US" dirty="0" err="1" smtClean="0"/>
              <a:t>có</a:t>
            </a:r>
            <a:r>
              <a:rPr lang="en-US" dirty="0" smtClean="0"/>
              <a:t> </a:t>
            </a:r>
            <a:r>
              <a:rPr lang="en-US" dirty="0" err="1" smtClean="0"/>
              <a:t>được</a:t>
            </a:r>
            <a:r>
              <a:rPr lang="en-US" dirty="0" smtClean="0"/>
              <a:t> </a:t>
            </a:r>
            <a:r>
              <a:rPr lang="en-US" dirty="0" err="1" smtClean="0"/>
              <a:t>viết</a:t>
            </a:r>
            <a:r>
              <a:rPr lang="en-US" dirty="0" smtClean="0"/>
              <a:t> </a:t>
            </a:r>
            <a:r>
              <a:rPr lang="en-US" dirty="0" err="1" smtClean="0"/>
              <a:t>hoa</a:t>
            </a:r>
            <a:r>
              <a:rPr lang="en-US" dirty="0" smtClean="0"/>
              <a:t> </a:t>
            </a:r>
            <a:r>
              <a:rPr lang="en-US" dirty="0" err="1" smtClean="0"/>
              <a:t>ký</a:t>
            </a:r>
            <a:r>
              <a:rPr lang="en-US" dirty="0" smtClean="0"/>
              <a:t> </a:t>
            </a:r>
            <a:r>
              <a:rPr lang="en-US" dirty="0" err="1" smtClean="0"/>
              <a:t>tự</a:t>
            </a:r>
            <a:r>
              <a:rPr lang="en-US" dirty="0" smtClean="0"/>
              <a:t> </a:t>
            </a:r>
            <a:r>
              <a:rPr lang="en-US" dirty="0" err="1" smtClean="0"/>
              <a:t>đầu</a:t>
            </a:r>
            <a:r>
              <a:rPr lang="en-US" dirty="0" smtClean="0"/>
              <a:t> </a:t>
            </a:r>
            <a:r>
              <a:rPr lang="en-US" dirty="0" err="1" smtClean="0"/>
              <a:t>tiên</a:t>
            </a:r>
            <a:r>
              <a:rPr lang="en-US" dirty="0" smtClean="0"/>
              <a:t> hay </a:t>
            </a:r>
            <a:r>
              <a:rPr lang="en-US" dirty="0" err="1" smtClean="0"/>
              <a:t>không</a:t>
            </a:r>
            <a:r>
              <a:rPr lang="en-US" dirty="0" smtClean="0"/>
              <a:t>?</a:t>
            </a:r>
          </a:p>
          <a:p>
            <a:pPr eaLnBrk="1" hangingPunct="1"/>
            <a:r>
              <a:rPr lang="en-US" dirty="0" err="1" smtClean="0"/>
              <a:t>Câu</a:t>
            </a:r>
            <a:r>
              <a:rPr lang="en-US" dirty="0" smtClean="0"/>
              <a:t> </a:t>
            </a:r>
            <a:r>
              <a:rPr lang="en-US" dirty="0" err="1" smtClean="0"/>
              <a:t>thông</a:t>
            </a:r>
            <a:r>
              <a:rPr lang="en-US" dirty="0" smtClean="0"/>
              <a:t> </a:t>
            </a:r>
            <a:r>
              <a:rPr lang="en-US" dirty="0" err="1" smtClean="0"/>
              <a:t>báo</a:t>
            </a:r>
            <a:r>
              <a:rPr lang="en-US" dirty="0" smtClean="0"/>
              <a:t> </a:t>
            </a:r>
            <a:r>
              <a:rPr lang="en-US" dirty="0" err="1" smtClean="0"/>
              <a:t>có</a:t>
            </a:r>
            <a:r>
              <a:rPr lang="en-US" dirty="0" smtClean="0"/>
              <a:t> </a:t>
            </a:r>
            <a:r>
              <a:rPr lang="en-US" dirty="0" err="1" smtClean="0"/>
              <a:t>đúng</a:t>
            </a:r>
            <a:r>
              <a:rPr lang="en-US" dirty="0" smtClean="0"/>
              <a:t> ý </a:t>
            </a:r>
            <a:r>
              <a:rPr lang="en-US" dirty="0" err="1" smtClean="0"/>
              <a:t>nghĩa</a:t>
            </a:r>
            <a:r>
              <a:rPr lang="en-US" dirty="0" smtClean="0"/>
              <a:t> </a:t>
            </a:r>
            <a:r>
              <a:rPr lang="en-US" dirty="0" err="1" smtClean="0"/>
              <a:t>và</a:t>
            </a:r>
            <a:r>
              <a:rPr lang="en-US" dirty="0" smtClean="0"/>
              <a:t> </a:t>
            </a:r>
            <a:r>
              <a:rPr lang="en-US" dirty="0" err="1" smtClean="0"/>
              <a:t>được</a:t>
            </a:r>
            <a:r>
              <a:rPr lang="en-US" dirty="0" smtClean="0"/>
              <a:t> </a:t>
            </a:r>
            <a:r>
              <a:rPr lang="en-US" dirty="0" err="1" smtClean="0"/>
              <a:t>kiểm</a:t>
            </a:r>
            <a:r>
              <a:rPr lang="en-US" dirty="0" smtClean="0"/>
              <a:t> </a:t>
            </a:r>
            <a:r>
              <a:rPr lang="en-US" dirty="0" err="1" smtClean="0"/>
              <a:t>tra</a:t>
            </a:r>
            <a:r>
              <a:rPr lang="en-US" dirty="0" smtClean="0"/>
              <a:t> </a:t>
            </a:r>
            <a:r>
              <a:rPr lang="en-US" dirty="0" err="1" smtClean="0"/>
              <a:t>lỗi</a:t>
            </a:r>
            <a:r>
              <a:rPr lang="en-US" dirty="0" smtClean="0"/>
              <a:t> </a:t>
            </a:r>
            <a:r>
              <a:rPr lang="en-US" dirty="0" err="1" smtClean="0"/>
              <a:t>chính</a:t>
            </a:r>
            <a:r>
              <a:rPr lang="en-US" dirty="0" smtClean="0"/>
              <a:t> </a:t>
            </a:r>
            <a:r>
              <a:rPr lang="en-US" dirty="0" err="1" smtClean="0"/>
              <a:t>tả</a:t>
            </a:r>
            <a:r>
              <a:rPr lang="en-US" dirty="0" smtClean="0"/>
              <a:t> hay </a:t>
            </a:r>
            <a:r>
              <a:rPr lang="en-US" dirty="0" err="1" smtClean="0"/>
              <a:t>không</a:t>
            </a:r>
            <a:r>
              <a:rPr lang="en-US" dirty="0" smtClean="0"/>
              <a:t>?</a:t>
            </a:r>
          </a:p>
        </p:txBody>
      </p:sp>
      <p:sp>
        <p:nvSpPr>
          <p:cNvPr id="10" name="Slide Number Placeholder 9"/>
          <p:cNvSpPr>
            <a:spLocks noGrp="1"/>
          </p:cNvSpPr>
          <p:nvPr>
            <p:ph type="sldNum" sz="quarter" idx="12"/>
          </p:nvPr>
        </p:nvSpPr>
        <p:spPr/>
        <p:txBody>
          <a:bodyPr/>
          <a:lstStyle/>
          <a:p>
            <a:pPr>
              <a:defRPr/>
            </a:pPr>
            <a:fld id="{CCDF35B6-C543-43CC-A3B3-5838963AD9BD}" type="slidenum">
              <a:rPr lang="en-US" smtClean="0"/>
              <a:pPr>
                <a:defRPr/>
              </a:pPr>
              <a:t>25</a:t>
            </a:fld>
            <a:endParaRPr lang="en-US"/>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smtClean="0"/>
              <a:t>Message Box</a:t>
            </a:r>
          </a:p>
        </p:txBody>
      </p:sp>
      <p:sp>
        <p:nvSpPr>
          <p:cNvPr id="14" name="Slide Number Placeholder 13"/>
          <p:cNvSpPr>
            <a:spLocks noGrp="1"/>
          </p:cNvSpPr>
          <p:nvPr>
            <p:ph type="sldNum" sz="quarter" idx="12"/>
          </p:nvPr>
        </p:nvSpPr>
        <p:spPr/>
        <p:txBody>
          <a:bodyPr/>
          <a:lstStyle/>
          <a:p>
            <a:pPr>
              <a:defRPr/>
            </a:pPr>
            <a:fld id="{CCDF35B6-C543-43CC-A3B3-5838963AD9BD}" type="slidenum">
              <a:rPr lang="en-US" smtClean="0"/>
              <a:pPr>
                <a:defRPr/>
              </a:pPr>
              <a:t>26</a:t>
            </a:fld>
            <a:endParaRPr lang="en-US"/>
          </a:p>
        </p:txBody>
      </p:sp>
      <p:pic>
        <p:nvPicPr>
          <p:cNvPr id="5122" name="Picture 2"/>
          <p:cNvPicPr>
            <a:picLocks noChangeAspect="1" noChangeArrowheads="1"/>
          </p:cNvPicPr>
          <p:nvPr/>
        </p:nvPicPr>
        <p:blipFill>
          <a:blip r:embed="rId3"/>
          <a:srcRect/>
          <a:stretch>
            <a:fillRect/>
          </a:stretch>
        </p:blipFill>
        <p:spPr bwMode="auto">
          <a:xfrm>
            <a:off x="1219200" y="1524000"/>
            <a:ext cx="6791845" cy="5029200"/>
          </a:xfrm>
          <a:prstGeom prst="rect">
            <a:avLst/>
          </a:prstGeom>
          <a:noFill/>
          <a:ln w="9525">
            <a:noFill/>
            <a:miter lim="800000"/>
            <a:headEnd/>
            <a:tailEnd/>
          </a:ln>
        </p:spPr>
      </p:pic>
      <p:sp>
        <p:nvSpPr>
          <p:cNvPr id="8" name="Donut 7"/>
          <p:cNvSpPr/>
          <p:nvPr/>
        </p:nvSpPr>
        <p:spPr>
          <a:xfrm>
            <a:off x="3657600" y="2133600"/>
            <a:ext cx="1600200" cy="609600"/>
          </a:xfrm>
          <a:prstGeom prst="donut">
            <a:avLst>
              <a:gd name="adj" fmla="val 108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0" name="Donut 9"/>
          <p:cNvSpPr/>
          <p:nvPr/>
        </p:nvSpPr>
        <p:spPr>
          <a:xfrm>
            <a:off x="5181600" y="5867400"/>
            <a:ext cx="2667000" cy="762000"/>
          </a:xfrm>
          <a:prstGeom prst="donut">
            <a:avLst>
              <a:gd name="adj" fmla="val 108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1000" fill="hold"/>
                                        <p:tgtEl>
                                          <p:spTgt spid="10"/>
                                        </p:tgtEl>
                                        <p:attrNameLst>
                                          <p:attrName>ppt_w</p:attrName>
                                        </p:attrNameLst>
                                      </p:cBhvr>
                                      <p:tavLst>
                                        <p:tav tm="0">
                                          <p:val>
                                            <p:strVal val="#ppt_w*0.70"/>
                                          </p:val>
                                        </p:tav>
                                        <p:tav tm="100000">
                                          <p:val>
                                            <p:strVal val="#ppt_w"/>
                                          </p:val>
                                        </p:tav>
                                      </p:tavLst>
                                    </p:anim>
                                    <p:anim calcmode="lin" valueType="num">
                                      <p:cBhvr>
                                        <p:cTn id="15" dur="1000" fill="hold"/>
                                        <p:tgtEl>
                                          <p:spTgt spid="10"/>
                                        </p:tgtEl>
                                        <p:attrNameLst>
                                          <p:attrName>ppt_h</p:attrName>
                                        </p:attrNameLst>
                                      </p:cBhvr>
                                      <p:tavLst>
                                        <p:tav tm="0">
                                          <p:val>
                                            <p:strVal val="#ppt_h"/>
                                          </p:val>
                                        </p:tav>
                                        <p:tav tm="100000">
                                          <p:val>
                                            <p:strVal val="#ppt_h"/>
                                          </p:val>
                                        </p:tav>
                                      </p:tavLst>
                                    </p:anim>
                                    <p:animEffect transition="in" filter="fade">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dirty="0" smtClean="0"/>
              <a:t>Control</a:t>
            </a:r>
          </a:p>
        </p:txBody>
      </p:sp>
      <p:sp>
        <p:nvSpPr>
          <p:cNvPr id="51" name="Slide Number Placeholder 50"/>
          <p:cNvSpPr>
            <a:spLocks noGrp="1"/>
          </p:cNvSpPr>
          <p:nvPr>
            <p:ph type="sldNum" sz="quarter" idx="12"/>
          </p:nvPr>
        </p:nvSpPr>
        <p:spPr/>
        <p:txBody>
          <a:bodyPr/>
          <a:lstStyle/>
          <a:p>
            <a:pPr>
              <a:defRPr/>
            </a:pPr>
            <a:fld id="{CCDF35B6-C543-43CC-A3B3-5838963AD9BD}" type="slidenum">
              <a:rPr lang="en-US" smtClean="0"/>
              <a:pPr>
                <a:defRPr/>
              </a:pPr>
              <a:t>27</a:t>
            </a:fld>
            <a:endParaRPr lang="en-US"/>
          </a:p>
        </p:txBody>
      </p:sp>
      <p:sp>
        <p:nvSpPr>
          <p:cNvPr id="66" name="Oval 7"/>
          <p:cNvSpPr/>
          <p:nvPr/>
        </p:nvSpPr>
        <p:spPr>
          <a:xfrm>
            <a:off x="2112963" y="5430838"/>
            <a:ext cx="1216025" cy="1122362"/>
          </a:xfrm>
          <a:prstGeom prst="rect">
            <a:avLst/>
          </a:prstGeom>
        </p:spPr>
        <p:style>
          <a:lnRef idx="0">
            <a:scrgbClr r="0" g="0" b="0"/>
          </a:lnRef>
          <a:fillRef idx="0">
            <a:scrgbClr r="0" g="0" b="0"/>
          </a:fillRef>
          <a:effectRef idx="0">
            <a:scrgbClr r="0" g="0" b="0"/>
          </a:effectRef>
          <a:fontRef idx="minor">
            <a:schemeClr val="lt1"/>
          </a:fontRef>
        </p:style>
        <p:txBody>
          <a:bodyPr lIns="19050" tIns="19050" rIns="19050" bIns="19050" spcCol="1270" anchor="ctr"/>
          <a:lstStyle/>
          <a:p>
            <a:pPr algn="ctr" defTabSz="666750">
              <a:lnSpc>
                <a:spcPct val="90000"/>
              </a:lnSpc>
              <a:spcAft>
                <a:spcPct val="35000"/>
              </a:spcAft>
              <a:defRPr/>
            </a:pPr>
            <a:endParaRPr lang="en-US" sz="1500">
              <a:solidFill>
                <a:schemeClr val="tx2"/>
              </a:solidFill>
            </a:endParaRPr>
          </a:p>
        </p:txBody>
      </p:sp>
      <p:grpSp>
        <p:nvGrpSpPr>
          <p:cNvPr id="2" name="Group 70"/>
          <p:cNvGrpSpPr>
            <a:grpSpLocks/>
          </p:cNvGrpSpPr>
          <p:nvPr/>
        </p:nvGrpSpPr>
        <p:grpSpPr bwMode="auto">
          <a:xfrm>
            <a:off x="1310106" y="1921966"/>
            <a:ext cx="1373188" cy="1376363"/>
            <a:chOff x="660" y="1179525"/>
            <a:chExt cx="1373106" cy="1377093"/>
          </a:xfrm>
        </p:grpSpPr>
        <p:sp>
          <p:nvSpPr>
            <p:cNvPr id="72" name="Oval 71"/>
            <p:cNvSpPr/>
            <p:nvPr/>
          </p:nvSpPr>
          <p:spPr>
            <a:xfrm>
              <a:off x="660" y="1179525"/>
              <a:ext cx="1373106" cy="1377093"/>
            </a:xfrm>
            <a:prstGeom prst="ellipse">
              <a:avLst/>
            </a:prstGeom>
          </p:spPr>
          <p:style>
            <a:lnRef idx="0">
              <a:schemeClr val="accent2"/>
            </a:lnRef>
            <a:fillRef idx="1003">
              <a:schemeClr val="lt1"/>
            </a:fillRef>
            <a:effectRef idx="3">
              <a:schemeClr val="accent2"/>
            </a:effectRef>
            <a:fontRef idx="minor">
              <a:schemeClr val="lt1"/>
            </a:fontRef>
          </p:style>
        </p:sp>
        <p:sp>
          <p:nvSpPr>
            <p:cNvPr id="73" name="Oval 4"/>
            <p:cNvSpPr/>
            <p:nvPr/>
          </p:nvSpPr>
          <p:spPr>
            <a:xfrm>
              <a:off x="201747" y="1381195"/>
              <a:ext cx="970932" cy="973753"/>
            </a:xfrm>
            <a:prstGeom prst="rect">
              <a:avLst/>
            </a:prstGeom>
          </p:spPr>
          <p:style>
            <a:lnRef idx="0">
              <a:schemeClr val="accent2"/>
            </a:lnRef>
            <a:fillRef idx="1003">
              <a:schemeClr val="lt1"/>
            </a:fillRef>
            <a:effectRef idx="3">
              <a:schemeClr val="accent2"/>
            </a:effectRef>
            <a:fontRef idx="minor">
              <a:schemeClr val="lt1"/>
            </a:fontRef>
          </p:style>
          <p:txBody>
            <a:bodyPr lIns="26670" tIns="26670" rIns="26670" bIns="26670" spcCol="1270" anchor="ctr"/>
            <a:lstStyle/>
            <a:p>
              <a:pPr algn="ctr" defTabSz="933450">
                <a:lnSpc>
                  <a:spcPct val="90000"/>
                </a:lnSpc>
                <a:spcAft>
                  <a:spcPct val="35000"/>
                </a:spcAft>
                <a:defRPr/>
              </a:pPr>
              <a:r>
                <a:rPr lang="en-US" sz="2100" smtClean="0">
                  <a:solidFill>
                    <a:schemeClr val="tx2"/>
                  </a:solidFill>
                </a:rPr>
                <a:t>Dialog </a:t>
              </a:r>
              <a:r>
                <a:rPr lang="en-US" sz="2100" dirty="0">
                  <a:solidFill>
                    <a:schemeClr val="tx2"/>
                  </a:solidFill>
                </a:rPr>
                <a:t>Box</a:t>
              </a:r>
            </a:p>
          </p:txBody>
        </p:sp>
      </p:grpSp>
      <p:sp>
        <p:nvSpPr>
          <p:cNvPr id="75" name="Oval 7"/>
          <p:cNvSpPr/>
          <p:nvPr/>
        </p:nvSpPr>
        <p:spPr>
          <a:xfrm>
            <a:off x="2112963" y="5430838"/>
            <a:ext cx="1216025" cy="1122362"/>
          </a:xfrm>
          <a:prstGeom prst="rect">
            <a:avLst/>
          </a:prstGeom>
        </p:spPr>
        <p:style>
          <a:lnRef idx="0">
            <a:scrgbClr r="0" g="0" b="0"/>
          </a:lnRef>
          <a:fillRef idx="0">
            <a:scrgbClr r="0" g="0" b="0"/>
          </a:fillRef>
          <a:effectRef idx="0">
            <a:scrgbClr r="0" g="0" b="0"/>
          </a:effectRef>
          <a:fontRef idx="minor">
            <a:schemeClr val="lt1"/>
          </a:fontRef>
        </p:style>
        <p:txBody>
          <a:bodyPr lIns="19050" tIns="19050" rIns="19050" bIns="19050" spcCol="1270" anchor="ctr"/>
          <a:lstStyle/>
          <a:p>
            <a:pPr algn="ctr" defTabSz="666750">
              <a:lnSpc>
                <a:spcPct val="90000"/>
              </a:lnSpc>
              <a:spcAft>
                <a:spcPct val="35000"/>
              </a:spcAft>
              <a:defRPr/>
            </a:pPr>
            <a:endParaRPr lang="en-US" sz="1500">
              <a:solidFill>
                <a:schemeClr val="tx2"/>
              </a:solidFill>
            </a:endParaRPr>
          </a:p>
        </p:txBody>
      </p:sp>
      <p:grpSp>
        <p:nvGrpSpPr>
          <p:cNvPr id="3" name="Group 81"/>
          <p:cNvGrpSpPr>
            <a:grpSpLocks/>
          </p:cNvGrpSpPr>
          <p:nvPr/>
        </p:nvGrpSpPr>
        <p:grpSpPr bwMode="auto">
          <a:xfrm>
            <a:off x="6019800" y="1905000"/>
            <a:ext cx="1373188" cy="1376363"/>
            <a:chOff x="660" y="1179525"/>
            <a:chExt cx="1373106" cy="1377093"/>
          </a:xfrm>
        </p:grpSpPr>
        <p:sp>
          <p:nvSpPr>
            <p:cNvPr id="83" name="Oval 82"/>
            <p:cNvSpPr/>
            <p:nvPr/>
          </p:nvSpPr>
          <p:spPr>
            <a:xfrm>
              <a:off x="660" y="1179525"/>
              <a:ext cx="1373106" cy="1377093"/>
            </a:xfrm>
            <a:prstGeom prst="ellipse">
              <a:avLst/>
            </a:prstGeom>
          </p:spPr>
          <p:style>
            <a:lnRef idx="0">
              <a:schemeClr val="accent2"/>
            </a:lnRef>
            <a:fillRef idx="1003">
              <a:schemeClr val="lt1"/>
            </a:fillRef>
            <a:effectRef idx="3">
              <a:schemeClr val="accent2"/>
            </a:effectRef>
            <a:fontRef idx="minor">
              <a:schemeClr val="lt1"/>
            </a:fontRef>
          </p:style>
        </p:sp>
        <p:sp>
          <p:nvSpPr>
            <p:cNvPr id="84" name="Oval 4"/>
            <p:cNvSpPr/>
            <p:nvPr/>
          </p:nvSpPr>
          <p:spPr>
            <a:xfrm>
              <a:off x="19711" y="1392365"/>
              <a:ext cx="1295399" cy="973753"/>
            </a:xfrm>
            <a:prstGeom prst="rect">
              <a:avLst/>
            </a:prstGeom>
          </p:spPr>
          <p:style>
            <a:lnRef idx="0">
              <a:schemeClr val="accent2"/>
            </a:lnRef>
            <a:fillRef idx="1003">
              <a:schemeClr val="lt1"/>
            </a:fillRef>
            <a:effectRef idx="3">
              <a:schemeClr val="accent2"/>
            </a:effectRef>
            <a:fontRef idx="minor">
              <a:schemeClr val="lt1"/>
            </a:fontRef>
          </p:style>
          <p:txBody>
            <a:bodyPr lIns="26670" tIns="26670" rIns="26670" bIns="26670" spcCol="1270" anchor="ctr"/>
            <a:lstStyle/>
            <a:p>
              <a:pPr algn="ctr" defTabSz="933450">
                <a:lnSpc>
                  <a:spcPct val="90000"/>
                </a:lnSpc>
                <a:spcAft>
                  <a:spcPct val="35000"/>
                </a:spcAft>
                <a:defRPr/>
              </a:pPr>
              <a:r>
                <a:rPr lang="en-US" sz="2100" dirty="0">
                  <a:solidFill>
                    <a:schemeClr val="tx2"/>
                  </a:solidFill>
                </a:rPr>
                <a:t>Command Button</a:t>
              </a:r>
            </a:p>
          </p:txBody>
        </p:sp>
      </p:grpSp>
      <p:grpSp>
        <p:nvGrpSpPr>
          <p:cNvPr id="4" name="Group 84"/>
          <p:cNvGrpSpPr>
            <a:grpSpLocks/>
          </p:cNvGrpSpPr>
          <p:nvPr/>
        </p:nvGrpSpPr>
        <p:grpSpPr bwMode="auto">
          <a:xfrm>
            <a:off x="6248400" y="4800600"/>
            <a:ext cx="1373188" cy="1376363"/>
            <a:chOff x="660" y="1179525"/>
            <a:chExt cx="1373106" cy="1377093"/>
          </a:xfrm>
        </p:grpSpPr>
        <p:sp>
          <p:nvSpPr>
            <p:cNvPr id="86" name="Oval 85"/>
            <p:cNvSpPr/>
            <p:nvPr/>
          </p:nvSpPr>
          <p:spPr>
            <a:xfrm>
              <a:off x="660" y="1179525"/>
              <a:ext cx="1373106" cy="1377093"/>
            </a:xfrm>
            <a:prstGeom prst="ellipse">
              <a:avLst/>
            </a:prstGeom>
          </p:spPr>
          <p:style>
            <a:lnRef idx="0">
              <a:schemeClr val="accent2"/>
            </a:lnRef>
            <a:fillRef idx="1003">
              <a:schemeClr val="lt1"/>
            </a:fillRef>
            <a:effectRef idx="3">
              <a:schemeClr val="accent2"/>
            </a:effectRef>
            <a:fontRef idx="minor">
              <a:schemeClr val="lt1"/>
            </a:fontRef>
          </p:style>
        </p:sp>
        <p:sp>
          <p:nvSpPr>
            <p:cNvPr id="87" name="Oval 4"/>
            <p:cNvSpPr/>
            <p:nvPr/>
          </p:nvSpPr>
          <p:spPr>
            <a:xfrm>
              <a:off x="201747" y="1381195"/>
              <a:ext cx="970932" cy="973753"/>
            </a:xfrm>
            <a:prstGeom prst="rect">
              <a:avLst/>
            </a:prstGeom>
          </p:spPr>
          <p:style>
            <a:lnRef idx="0">
              <a:schemeClr val="accent2"/>
            </a:lnRef>
            <a:fillRef idx="1003">
              <a:schemeClr val="lt1"/>
            </a:fillRef>
            <a:effectRef idx="3">
              <a:schemeClr val="accent2"/>
            </a:effectRef>
            <a:fontRef idx="minor">
              <a:schemeClr val="lt1"/>
            </a:fontRef>
          </p:style>
          <p:txBody>
            <a:bodyPr lIns="26670" tIns="26670" rIns="26670" bIns="26670" spcCol="1270" anchor="ctr"/>
            <a:lstStyle/>
            <a:p>
              <a:pPr algn="ctr" defTabSz="933450">
                <a:lnSpc>
                  <a:spcPct val="90000"/>
                </a:lnSpc>
                <a:spcAft>
                  <a:spcPct val="35000"/>
                </a:spcAft>
                <a:defRPr/>
              </a:pPr>
              <a:r>
                <a:rPr lang="en-US" sz="2100" dirty="0">
                  <a:solidFill>
                    <a:schemeClr val="tx2"/>
                  </a:solidFill>
                </a:rPr>
                <a:t>Radio Button</a:t>
              </a:r>
            </a:p>
          </p:txBody>
        </p:sp>
      </p:grpSp>
      <p:grpSp>
        <p:nvGrpSpPr>
          <p:cNvPr id="5" name="Group 93"/>
          <p:cNvGrpSpPr>
            <a:grpSpLocks/>
          </p:cNvGrpSpPr>
          <p:nvPr/>
        </p:nvGrpSpPr>
        <p:grpSpPr bwMode="auto">
          <a:xfrm>
            <a:off x="1524000" y="5029200"/>
            <a:ext cx="1373188" cy="1376363"/>
            <a:chOff x="660" y="1179525"/>
            <a:chExt cx="1373106" cy="1377093"/>
          </a:xfrm>
        </p:grpSpPr>
        <p:sp>
          <p:nvSpPr>
            <p:cNvPr id="95" name="Oval 94"/>
            <p:cNvSpPr/>
            <p:nvPr/>
          </p:nvSpPr>
          <p:spPr>
            <a:xfrm>
              <a:off x="660" y="1179525"/>
              <a:ext cx="1373106" cy="1377093"/>
            </a:xfrm>
            <a:prstGeom prst="ellipse">
              <a:avLst/>
            </a:prstGeom>
          </p:spPr>
          <p:style>
            <a:lnRef idx="0">
              <a:schemeClr val="accent2"/>
            </a:lnRef>
            <a:fillRef idx="1003">
              <a:schemeClr val="lt1"/>
            </a:fillRef>
            <a:effectRef idx="3">
              <a:schemeClr val="accent2"/>
            </a:effectRef>
            <a:fontRef idx="minor">
              <a:schemeClr val="lt1"/>
            </a:fontRef>
          </p:style>
        </p:sp>
        <p:sp>
          <p:nvSpPr>
            <p:cNvPr id="96" name="Oval 4"/>
            <p:cNvSpPr/>
            <p:nvPr/>
          </p:nvSpPr>
          <p:spPr>
            <a:xfrm>
              <a:off x="153060" y="1381195"/>
              <a:ext cx="1142999" cy="973753"/>
            </a:xfrm>
            <a:prstGeom prst="rect">
              <a:avLst/>
            </a:prstGeom>
          </p:spPr>
          <p:style>
            <a:lnRef idx="0">
              <a:schemeClr val="accent2"/>
            </a:lnRef>
            <a:fillRef idx="1003">
              <a:schemeClr val="lt1"/>
            </a:fillRef>
            <a:effectRef idx="3">
              <a:schemeClr val="accent2"/>
            </a:effectRef>
            <a:fontRef idx="minor">
              <a:schemeClr val="lt1"/>
            </a:fontRef>
          </p:style>
          <p:txBody>
            <a:bodyPr lIns="26670" tIns="26670" rIns="26670" bIns="26670" spcCol="1270" anchor="ctr"/>
            <a:lstStyle/>
            <a:p>
              <a:pPr algn="ctr" defTabSz="933450">
                <a:lnSpc>
                  <a:spcPct val="90000"/>
                </a:lnSpc>
                <a:spcAft>
                  <a:spcPct val="35000"/>
                </a:spcAft>
                <a:defRPr/>
              </a:pPr>
              <a:r>
                <a:rPr lang="en-US" sz="2100" dirty="0">
                  <a:solidFill>
                    <a:schemeClr val="tx2"/>
                  </a:solidFill>
                </a:rPr>
                <a:t>Text Box</a:t>
              </a:r>
            </a:p>
          </p:txBody>
        </p:sp>
      </p:grpSp>
      <p:grpSp>
        <p:nvGrpSpPr>
          <p:cNvPr id="6" name="Group 96"/>
          <p:cNvGrpSpPr>
            <a:grpSpLocks/>
          </p:cNvGrpSpPr>
          <p:nvPr/>
        </p:nvGrpSpPr>
        <p:grpSpPr bwMode="auto">
          <a:xfrm>
            <a:off x="3733800" y="3429000"/>
            <a:ext cx="1373188" cy="1376363"/>
            <a:chOff x="660" y="1179525"/>
            <a:chExt cx="1373106" cy="1377093"/>
          </a:xfrm>
        </p:grpSpPr>
        <p:sp>
          <p:nvSpPr>
            <p:cNvPr id="98" name="Oval 97"/>
            <p:cNvSpPr/>
            <p:nvPr/>
          </p:nvSpPr>
          <p:spPr>
            <a:xfrm>
              <a:off x="660" y="1179525"/>
              <a:ext cx="1373106" cy="1377093"/>
            </a:xfrm>
            <a:prstGeom prst="ellipse">
              <a:avLst/>
            </a:prstGeom>
          </p:spPr>
          <p:style>
            <a:lnRef idx="0">
              <a:schemeClr val="accent2"/>
            </a:lnRef>
            <a:fillRef idx="1003">
              <a:schemeClr val="lt1"/>
            </a:fillRef>
            <a:effectRef idx="3">
              <a:schemeClr val="accent2"/>
            </a:effectRef>
            <a:fontRef idx="minor">
              <a:schemeClr val="lt1"/>
            </a:fontRef>
          </p:style>
        </p:sp>
        <p:sp>
          <p:nvSpPr>
            <p:cNvPr id="99" name="Oval 4"/>
            <p:cNvSpPr/>
            <p:nvPr/>
          </p:nvSpPr>
          <p:spPr>
            <a:xfrm>
              <a:off x="201747" y="1381195"/>
              <a:ext cx="970932" cy="973753"/>
            </a:xfrm>
            <a:prstGeom prst="rect">
              <a:avLst/>
            </a:prstGeom>
          </p:spPr>
          <p:style>
            <a:lnRef idx="0">
              <a:schemeClr val="accent2"/>
            </a:lnRef>
            <a:fillRef idx="1003">
              <a:schemeClr val="lt1"/>
            </a:fillRef>
            <a:effectRef idx="3">
              <a:schemeClr val="accent2"/>
            </a:effectRef>
            <a:fontRef idx="minor">
              <a:schemeClr val="lt1"/>
            </a:fontRef>
          </p:style>
          <p:txBody>
            <a:bodyPr lIns="26670" tIns="26670" rIns="26670" bIns="26670" spcCol="1270" anchor="ctr"/>
            <a:lstStyle/>
            <a:p>
              <a:pPr algn="ctr" defTabSz="933450">
                <a:lnSpc>
                  <a:spcPct val="90000"/>
                </a:lnSpc>
                <a:spcAft>
                  <a:spcPct val="35000"/>
                </a:spcAft>
                <a:defRPr/>
              </a:pPr>
              <a:r>
                <a:rPr lang="en-US" sz="2100" dirty="0">
                  <a:solidFill>
                    <a:schemeClr val="tx2"/>
                  </a:solidFill>
                </a:rPr>
                <a:t>List Box</a:t>
              </a:r>
            </a:p>
          </p:txBody>
        </p:sp>
      </p:grpSp>
      <p:sp>
        <p:nvSpPr>
          <p:cNvPr id="23" name="Donut 22"/>
          <p:cNvSpPr/>
          <p:nvPr/>
        </p:nvSpPr>
        <p:spPr>
          <a:xfrm rot="1150657">
            <a:off x="1203744" y="1812430"/>
            <a:ext cx="1555750" cy="1560512"/>
          </a:xfrm>
          <a:prstGeom prst="donut">
            <a:avLst>
              <a:gd name="adj" fmla="val 4552"/>
            </a:avLst>
          </a:prstGeom>
          <a:effectLst>
            <a:glow rad="228600">
              <a:schemeClr val="accent1">
                <a:satMod val="175000"/>
                <a:alpha val="40000"/>
              </a:schemeClr>
            </a:glow>
          </a:effectLst>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solidFill>
                <a:schemeClr val="tx2"/>
              </a:solidFill>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3.33333E-6 -2.25434E-6 L 0.51666 -0.00023 " pathEditMode="relative" rAng="0" ptsTypes="AA">
                                      <p:cBhvr>
                                        <p:cTn id="6" dur="2000" fill="hold"/>
                                        <p:tgtEl>
                                          <p:spTgt spid="23"/>
                                        </p:tgtEl>
                                        <p:attrNameLst>
                                          <p:attrName>ppt_x</p:attrName>
                                          <p:attrName>ppt_y</p:attrName>
                                        </p:attrNameLst>
                                      </p:cBhvr>
                                      <p:rCtr x="2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smtClean="0"/>
              <a:t>Command Button</a:t>
            </a:r>
          </a:p>
        </p:txBody>
      </p:sp>
      <p:sp>
        <p:nvSpPr>
          <p:cNvPr id="24579" name="Content Placeholder 2"/>
          <p:cNvSpPr>
            <a:spLocks noGrp="1"/>
          </p:cNvSpPr>
          <p:nvPr>
            <p:ph idx="1"/>
          </p:nvPr>
        </p:nvSpPr>
        <p:spPr>
          <a:xfrm>
            <a:off x="457200" y="2819400"/>
            <a:ext cx="8229600" cy="762000"/>
          </a:xfrm>
        </p:spPr>
        <p:txBody>
          <a:bodyPr/>
          <a:lstStyle/>
          <a:p>
            <a:pPr eaLnBrk="1" hangingPunct="1"/>
            <a:r>
              <a:rPr lang="en-US" dirty="0" err="1" smtClean="0"/>
              <a:t>Có</a:t>
            </a:r>
            <a:r>
              <a:rPr lang="en-US" dirty="0" smtClean="0"/>
              <a:t> button </a:t>
            </a:r>
            <a:r>
              <a:rPr lang="en-US" dirty="0" err="1" smtClean="0"/>
              <a:t>nào</a:t>
            </a:r>
            <a:r>
              <a:rPr lang="en-US" dirty="0" smtClean="0"/>
              <a:t> </a:t>
            </a:r>
            <a:r>
              <a:rPr lang="en-US" dirty="0" err="1" smtClean="0"/>
              <a:t>không</a:t>
            </a:r>
            <a:r>
              <a:rPr lang="en-US" dirty="0" smtClean="0"/>
              <a:t> </a:t>
            </a:r>
            <a:r>
              <a:rPr lang="en-US" dirty="0" err="1" smtClean="0"/>
              <a:t>được</a:t>
            </a:r>
            <a:r>
              <a:rPr lang="en-US" dirty="0" smtClean="0"/>
              <a:t> </a:t>
            </a:r>
            <a:r>
              <a:rPr lang="en-US" dirty="0" err="1" smtClean="0"/>
              <a:t>gán</a:t>
            </a:r>
            <a:r>
              <a:rPr lang="en-US" dirty="0" smtClean="0"/>
              <a:t> key </a:t>
            </a:r>
            <a:r>
              <a:rPr lang="en-US" dirty="0" err="1" smtClean="0"/>
              <a:t>truy</a:t>
            </a:r>
            <a:r>
              <a:rPr lang="en-US" dirty="0" smtClean="0"/>
              <a:t> </a:t>
            </a:r>
            <a:r>
              <a:rPr lang="en-US" dirty="0" err="1" smtClean="0"/>
              <a:t>cập</a:t>
            </a:r>
            <a:r>
              <a:rPr lang="en-US" dirty="0" smtClean="0"/>
              <a:t> hay </a:t>
            </a:r>
            <a:r>
              <a:rPr lang="en-US" dirty="0" err="1" smtClean="0"/>
              <a:t>không</a:t>
            </a:r>
            <a:r>
              <a:rPr lang="en-US" dirty="0" smtClean="0"/>
              <a:t>?</a:t>
            </a:r>
          </a:p>
        </p:txBody>
      </p:sp>
      <p:sp>
        <p:nvSpPr>
          <p:cNvPr id="10" name="Slide Number Placeholder 9"/>
          <p:cNvSpPr>
            <a:spLocks noGrp="1"/>
          </p:cNvSpPr>
          <p:nvPr>
            <p:ph type="sldNum" sz="quarter" idx="12"/>
          </p:nvPr>
        </p:nvSpPr>
        <p:spPr/>
        <p:txBody>
          <a:bodyPr/>
          <a:lstStyle/>
          <a:p>
            <a:pPr>
              <a:defRPr/>
            </a:pPr>
            <a:fld id="{CCDF35B6-C543-43CC-A3B3-5838963AD9BD}" type="slidenum">
              <a:rPr lang="en-US" smtClean="0"/>
              <a:pPr>
                <a:defRPr/>
              </a:pPr>
              <a:t>28</a:t>
            </a:fld>
            <a:endParaRPr lang="en-US"/>
          </a:p>
        </p:txBody>
      </p:sp>
      <p:sp>
        <p:nvSpPr>
          <p:cNvPr id="11" name="Content Placeholder 2"/>
          <p:cNvSpPr txBox="1">
            <a:spLocks/>
          </p:cNvSpPr>
          <p:nvPr/>
        </p:nvSpPr>
        <p:spPr bwMode="auto">
          <a:xfrm>
            <a:off x="457200" y="1752600"/>
            <a:ext cx="8229600" cy="762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spcBef>
                <a:spcPct val="20000"/>
              </a:spcBef>
              <a:buClr>
                <a:schemeClr val="hlink"/>
              </a:buClr>
              <a:buFont typeface="Wingdings" pitchFamily="2" charset="2"/>
              <a:buChar char="v"/>
            </a:pPr>
            <a:r>
              <a:rPr lang="en-US" sz="2800" kern="0" dirty="0" smtClean="0"/>
              <a:t>Caption </a:t>
            </a:r>
            <a:r>
              <a:rPr lang="en-US" sz="2800" kern="0" dirty="0" err="1" smtClean="0"/>
              <a:t>của</a:t>
            </a:r>
            <a:r>
              <a:rPr lang="en-US" sz="2800" kern="0" dirty="0" smtClean="0"/>
              <a:t> command button </a:t>
            </a:r>
            <a:r>
              <a:rPr lang="en-US" sz="2800" kern="0" dirty="0" err="1" smtClean="0"/>
              <a:t>có</a:t>
            </a:r>
            <a:r>
              <a:rPr lang="en-US" sz="2800" kern="0" dirty="0" smtClean="0"/>
              <a:t> </a:t>
            </a:r>
            <a:r>
              <a:rPr lang="en-US" sz="2800" kern="0" dirty="0" err="1" smtClean="0"/>
              <a:t>ngắn</a:t>
            </a:r>
            <a:r>
              <a:rPr lang="en-US" sz="2800" kern="0" dirty="0" smtClean="0"/>
              <a:t> </a:t>
            </a:r>
            <a:r>
              <a:rPr lang="en-US" sz="2800" kern="0" dirty="0" err="1" smtClean="0"/>
              <a:t>hơn</a:t>
            </a:r>
            <a:r>
              <a:rPr lang="en-US" sz="2800" kern="0" dirty="0" smtClean="0"/>
              <a:t> 3 </a:t>
            </a:r>
            <a:r>
              <a:rPr lang="en-US" sz="2800" kern="0" dirty="0" err="1" smtClean="0"/>
              <a:t>từ</a:t>
            </a:r>
            <a:r>
              <a:rPr lang="en-US" sz="2800" kern="0" dirty="0" smtClean="0"/>
              <a:t> </a:t>
            </a:r>
            <a:r>
              <a:rPr lang="en-US" sz="2800" kern="0" dirty="0" err="1" smtClean="0"/>
              <a:t>và</a:t>
            </a:r>
            <a:r>
              <a:rPr lang="en-US" sz="2800" kern="0" dirty="0" smtClean="0"/>
              <a:t> </a:t>
            </a:r>
            <a:r>
              <a:rPr lang="en-US" sz="2800" kern="0" dirty="0" err="1" smtClean="0"/>
              <a:t>chỉ</a:t>
            </a:r>
            <a:r>
              <a:rPr lang="en-US" sz="2800" kern="0" dirty="0" smtClean="0"/>
              <a:t> </a:t>
            </a:r>
            <a:r>
              <a:rPr lang="en-US" sz="2800" kern="0" dirty="0" err="1" smtClean="0"/>
              <a:t>nằm</a:t>
            </a:r>
            <a:r>
              <a:rPr lang="en-US" sz="2800" kern="0" dirty="0" smtClean="0"/>
              <a:t> </a:t>
            </a:r>
            <a:r>
              <a:rPr lang="en-US" sz="2800" kern="0" dirty="0" err="1" smtClean="0"/>
              <a:t>trên</a:t>
            </a:r>
            <a:r>
              <a:rPr lang="en-US" sz="2800" kern="0" dirty="0" smtClean="0"/>
              <a:t> </a:t>
            </a:r>
            <a:r>
              <a:rPr lang="en-US" sz="2800" kern="0" dirty="0" err="1" smtClean="0"/>
              <a:t>một</a:t>
            </a:r>
            <a:r>
              <a:rPr lang="en-US" sz="2800" kern="0" dirty="0" smtClean="0"/>
              <a:t> </a:t>
            </a:r>
            <a:r>
              <a:rPr lang="en-US" sz="2800" kern="0" dirty="0" err="1" smtClean="0"/>
              <a:t>dòng</a:t>
            </a:r>
            <a:r>
              <a:rPr lang="en-US" sz="2800" kern="0" dirty="0" smtClean="0"/>
              <a:t> hay </a:t>
            </a:r>
            <a:r>
              <a:rPr lang="en-US" sz="2800" kern="0" dirty="0" err="1" smtClean="0"/>
              <a:t>không</a:t>
            </a:r>
            <a:r>
              <a:rPr lang="en-US" sz="2800" kern="0" dirty="0" smtClean="0"/>
              <a:t>?</a:t>
            </a: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1">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iterate type="lt">
                                    <p:tmPct val="5000"/>
                                  </p:iterate>
                                  <p:childTnLst>
                                    <p:set>
                                      <p:cBhvr>
                                        <p:cTn id="14" dur="1" fill="hold">
                                          <p:stCondLst>
                                            <p:cond delay="0"/>
                                          </p:stCondLst>
                                        </p:cTn>
                                        <p:tgtEl>
                                          <p:spTgt spid="24579">
                                            <p:txEl>
                                              <p:pRg st="0" end="0"/>
                                            </p:txEl>
                                          </p:spTgt>
                                        </p:tgtEl>
                                        <p:attrNameLst>
                                          <p:attrName>style.visibility</p:attrName>
                                        </p:attrNameLst>
                                      </p:cBhvr>
                                      <p:to>
                                        <p:strVal val="visible"/>
                                      </p:to>
                                    </p:set>
                                    <p:anim calcmode="lin" valueType="num">
                                      <p:cBhvr>
                                        <p:cTn id="15" dur="1000" fill="hold"/>
                                        <p:tgtEl>
                                          <p:spTgt spid="24579">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24579">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24579">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245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usac.bmp"/>
          <p:cNvPicPr>
            <a:picLocks noChangeAspect="1"/>
          </p:cNvPicPr>
          <p:nvPr/>
        </p:nvPicPr>
        <p:blipFill>
          <a:blip r:embed="rId2"/>
          <a:stretch>
            <a:fillRect/>
          </a:stretch>
        </p:blipFill>
        <p:spPr>
          <a:xfrm>
            <a:off x="1066801" y="1752600"/>
            <a:ext cx="6705599" cy="4914900"/>
          </a:xfrm>
          <a:prstGeom prst="rect">
            <a:avLst/>
          </a:prstGeom>
        </p:spPr>
      </p:pic>
      <p:sp>
        <p:nvSpPr>
          <p:cNvPr id="2" name="Title 1"/>
          <p:cNvSpPr>
            <a:spLocks noGrp="1"/>
          </p:cNvSpPr>
          <p:nvPr>
            <p:ph type="title"/>
          </p:nvPr>
        </p:nvSpPr>
        <p:spPr/>
        <p:txBody>
          <a:bodyPr/>
          <a:lstStyle/>
          <a:p>
            <a:r>
              <a:rPr lang="en-US" dirty="0" smtClean="0"/>
              <a:t>Command Button (</a:t>
            </a:r>
            <a:r>
              <a:rPr lang="en-US" dirty="0" err="1" smtClean="0"/>
              <a:t>tt</a:t>
            </a:r>
            <a:r>
              <a:rPr lang="en-US" dirty="0" smtClean="0"/>
              <a:t>)</a:t>
            </a:r>
            <a:endParaRPr lang="en-US" dirty="0"/>
          </a:p>
        </p:txBody>
      </p:sp>
      <p:sp>
        <p:nvSpPr>
          <p:cNvPr id="3" name="Slide Number Placeholder 2"/>
          <p:cNvSpPr>
            <a:spLocks noGrp="1"/>
          </p:cNvSpPr>
          <p:nvPr>
            <p:ph type="sldNum" sz="quarter" idx="12"/>
          </p:nvPr>
        </p:nvSpPr>
        <p:spPr/>
        <p:txBody>
          <a:bodyPr/>
          <a:lstStyle/>
          <a:p>
            <a:pPr>
              <a:defRPr/>
            </a:pPr>
            <a:fld id="{2E2AF58E-A6D5-41C9-800F-A29FC0BA6F29}" type="slidenum">
              <a:rPr lang="en-US" smtClean="0"/>
              <a:pPr>
                <a:defRPr/>
              </a:pPr>
              <a:t>29</a:t>
            </a:fld>
            <a:endParaRPr lang="en-US"/>
          </a:p>
        </p:txBody>
      </p:sp>
      <p:pic>
        <p:nvPicPr>
          <p:cNvPr id="4" name="Picture 3" descr="Caption_2_line.bmp"/>
          <p:cNvPicPr>
            <a:picLocks noChangeAspect="1"/>
          </p:cNvPicPr>
          <p:nvPr/>
        </p:nvPicPr>
        <p:blipFill>
          <a:blip r:embed="rId3"/>
          <a:stretch>
            <a:fillRect/>
          </a:stretch>
        </p:blipFill>
        <p:spPr>
          <a:xfrm>
            <a:off x="2438400" y="2057400"/>
            <a:ext cx="4200525" cy="1781175"/>
          </a:xfrm>
          <a:prstGeom prst="rect">
            <a:avLst/>
          </a:prstGeom>
        </p:spPr>
      </p:pic>
      <p:sp>
        <p:nvSpPr>
          <p:cNvPr id="6" name="Donut 5"/>
          <p:cNvSpPr/>
          <p:nvPr/>
        </p:nvSpPr>
        <p:spPr>
          <a:xfrm>
            <a:off x="4038600" y="2667000"/>
            <a:ext cx="3581400" cy="685800"/>
          </a:xfrm>
          <a:prstGeom prst="donut">
            <a:avLst>
              <a:gd name="adj" fmla="val 753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7" name="Donut 6"/>
          <p:cNvSpPr/>
          <p:nvPr/>
        </p:nvSpPr>
        <p:spPr>
          <a:xfrm>
            <a:off x="5410200" y="2133600"/>
            <a:ext cx="1295400" cy="685800"/>
          </a:xfrm>
          <a:prstGeom prst="donut">
            <a:avLst>
              <a:gd name="adj" fmla="val 753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strVal val="#ppt_w*0.70"/>
                                          </p:val>
                                        </p:tav>
                                        <p:tav tm="100000">
                                          <p:val>
                                            <p:strVal val="#ppt_w"/>
                                          </p:val>
                                        </p:tav>
                                      </p:tavLst>
                                    </p:anim>
                                    <p:anim calcmode="lin" valueType="num">
                                      <p:cBhvr>
                                        <p:cTn id="13" dur="1000" fill="hold"/>
                                        <p:tgtEl>
                                          <p:spTgt spid="7"/>
                                        </p:tgtEl>
                                        <p:attrNameLst>
                                          <p:attrName>ppt_h</p:attrName>
                                        </p:attrNameLst>
                                      </p:cBhvr>
                                      <p:tavLst>
                                        <p:tav tm="0">
                                          <p:val>
                                            <p:strVal val="#ppt_h"/>
                                          </p:val>
                                        </p:tav>
                                        <p:tav tm="100000">
                                          <p:val>
                                            <p:strVal val="#ppt_h"/>
                                          </p:val>
                                        </p:tav>
                                      </p:tavLst>
                                    </p:anim>
                                    <p:animEffect transition="in" filter="fade">
                                      <p:cBhvr>
                                        <p:cTn id="14" dur="1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par>
                                <p:cTn id="20" presetID="3" presetClass="exit" presetSubtype="10" fill="hold" grpId="1" nodeType="withEffect">
                                  <p:stCondLst>
                                    <p:cond delay="0"/>
                                  </p:stCondLst>
                                  <p:childTnLst>
                                    <p:animEffect transition="out" filter="blinds(horizontal)">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55"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1000" fill="hold"/>
                                        <p:tgtEl>
                                          <p:spTgt spid="6"/>
                                        </p:tgtEl>
                                        <p:attrNameLst>
                                          <p:attrName>ppt_w</p:attrName>
                                        </p:attrNameLst>
                                      </p:cBhvr>
                                      <p:tavLst>
                                        <p:tav tm="0">
                                          <p:val>
                                            <p:strVal val="#ppt_w*0.70"/>
                                          </p:val>
                                        </p:tav>
                                        <p:tav tm="100000">
                                          <p:val>
                                            <p:strVal val="#ppt_w"/>
                                          </p:val>
                                        </p:tav>
                                      </p:tavLst>
                                    </p:anim>
                                    <p:anim calcmode="lin" valueType="num">
                                      <p:cBhvr>
                                        <p:cTn id="33" dur="1000" fill="hold"/>
                                        <p:tgtEl>
                                          <p:spTgt spid="6"/>
                                        </p:tgtEl>
                                        <p:attrNameLst>
                                          <p:attrName>ppt_h</p:attrName>
                                        </p:attrNameLst>
                                      </p:cBhvr>
                                      <p:tavLst>
                                        <p:tav tm="0">
                                          <p:val>
                                            <p:strVal val="#ppt_h"/>
                                          </p:val>
                                        </p:tav>
                                        <p:tav tm="100000">
                                          <p:val>
                                            <p:strVal val="#ppt_h"/>
                                          </p:val>
                                        </p:tav>
                                      </p:tavLst>
                                    </p:anim>
                                    <p:animEffect transition="in" filter="fade">
                                      <p:cBhvr>
                                        <p:cTn id="3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pPr>
              <a:defRPr/>
            </a:pPr>
            <a:fld id="{CCDF35B6-C543-43CC-A3B3-5838963AD9BD}" type="slidenum">
              <a:rPr lang="en-US" smtClean="0"/>
              <a:pPr>
                <a:defRPr/>
              </a:pPr>
              <a:t>3</a:t>
            </a:fld>
            <a:endParaRPr lang="en-US"/>
          </a:p>
        </p:txBody>
      </p:sp>
      <p:sp>
        <p:nvSpPr>
          <p:cNvPr id="7" name="Title 6"/>
          <p:cNvSpPr>
            <a:spLocks noGrp="1"/>
          </p:cNvSpPr>
          <p:nvPr>
            <p:ph type="title"/>
          </p:nvPr>
        </p:nvSpPr>
        <p:spPr/>
        <p:txBody>
          <a:bodyPr/>
          <a:lstStyle/>
          <a:p>
            <a:r>
              <a:rPr lang="en-US" smtClean="0"/>
              <a:t>Giới Thiệu</a:t>
            </a:r>
            <a:endParaRPr lang="en-US"/>
          </a:p>
        </p:txBody>
      </p:sp>
      <p:sp>
        <p:nvSpPr>
          <p:cNvPr id="8" name="Content Placeholder 7"/>
          <p:cNvSpPr>
            <a:spLocks noGrp="1"/>
          </p:cNvSpPr>
          <p:nvPr>
            <p:ph idx="1"/>
          </p:nvPr>
        </p:nvSpPr>
        <p:spPr>
          <a:xfrm>
            <a:off x="609600" y="2895600"/>
            <a:ext cx="8229600" cy="2133600"/>
          </a:xfrm>
        </p:spPr>
        <p:txBody>
          <a:bodyPr/>
          <a:lstStyle/>
          <a:p>
            <a:r>
              <a:rPr lang="en-US" dirty="0" smtClean="0">
                <a:latin typeface="Arial" charset="0"/>
              </a:rPr>
              <a:t>GUI (Graphic User Interface) Testing </a:t>
            </a:r>
            <a:r>
              <a:rPr lang="en-US" dirty="0" err="1" smtClean="0">
                <a:latin typeface="Arial" charset="0"/>
              </a:rPr>
              <a:t>là</a:t>
            </a:r>
            <a:r>
              <a:rPr lang="en-US" dirty="0" smtClean="0">
                <a:latin typeface="Arial" charset="0"/>
              </a:rPr>
              <a:t> </a:t>
            </a:r>
            <a:r>
              <a:rPr lang="en-US" dirty="0" err="1" smtClean="0">
                <a:latin typeface="Arial" charset="0"/>
              </a:rPr>
              <a:t>một</a:t>
            </a:r>
            <a:r>
              <a:rPr lang="en-US" dirty="0" smtClean="0">
                <a:latin typeface="Arial" charset="0"/>
              </a:rPr>
              <a:t> </a:t>
            </a:r>
            <a:r>
              <a:rPr lang="en-US" dirty="0" err="1" smtClean="0">
                <a:latin typeface="Arial" charset="0"/>
              </a:rPr>
              <a:t>tập</a:t>
            </a:r>
            <a:r>
              <a:rPr lang="en-US" dirty="0" smtClean="0">
                <a:latin typeface="Arial" charset="0"/>
              </a:rPr>
              <a:t> </a:t>
            </a:r>
            <a:r>
              <a:rPr lang="en-US" dirty="0" err="1" smtClean="0">
                <a:latin typeface="Arial" charset="0"/>
              </a:rPr>
              <a:t>hợp</a:t>
            </a:r>
            <a:r>
              <a:rPr lang="en-US" dirty="0" smtClean="0">
                <a:latin typeface="Arial" charset="0"/>
              </a:rPr>
              <a:t> </a:t>
            </a:r>
            <a:r>
              <a:rPr lang="en-US" dirty="0" err="1" smtClean="0">
                <a:latin typeface="Arial" charset="0"/>
              </a:rPr>
              <a:t>các</a:t>
            </a:r>
            <a:r>
              <a:rPr lang="en-US" dirty="0" smtClean="0">
                <a:latin typeface="Arial" charset="0"/>
              </a:rPr>
              <a:t> </a:t>
            </a:r>
            <a:r>
              <a:rPr lang="en-US" dirty="0" err="1" smtClean="0">
                <a:latin typeface="Arial" charset="0"/>
              </a:rPr>
              <a:t>kỹ</a:t>
            </a:r>
            <a:r>
              <a:rPr lang="en-US" dirty="0" smtClean="0">
                <a:latin typeface="Arial" charset="0"/>
              </a:rPr>
              <a:t> </a:t>
            </a:r>
            <a:r>
              <a:rPr lang="en-US" dirty="0" err="1" smtClean="0">
                <a:latin typeface="Arial" charset="0"/>
              </a:rPr>
              <a:t>thuật</a:t>
            </a:r>
            <a:r>
              <a:rPr lang="en-US" dirty="0" smtClean="0">
                <a:latin typeface="Arial" charset="0"/>
              </a:rPr>
              <a:t> </a:t>
            </a:r>
            <a:r>
              <a:rPr lang="en-US" dirty="0" err="1" smtClean="0">
                <a:latin typeface="Arial" charset="0"/>
              </a:rPr>
              <a:t>kiểm</a:t>
            </a:r>
            <a:r>
              <a:rPr lang="en-US" dirty="0" smtClean="0">
                <a:latin typeface="Arial" charset="0"/>
              </a:rPr>
              <a:t> </a:t>
            </a:r>
            <a:r>
              <a:rPr lang="en-US" dirty="0" err="1" smtClean="0">
                <a:latin typeface="Arial" charset="0"/>
              </a:rPr>
              <a:t>chứng</a:t>
            </a:r>
            <a:r>
              <a:rPr lang="en-US" dirty="0" smtClean="0">
                <a:latin typeface="Arial" charset="0"/>
              </a:rPr>
              <a:t> </a:t>
            </a:r>
            <a:r>
              <a:rPr lang="en-US" dirty="0" err="1" smtClean="0">
                <a:latin typeface="Arial" charset="0"/>
              </a:rPr>
              <a:t>giao</a:t>
            </a:r>
            <a:r>
              <a:rPr lang="en-US" dirty="0" smtClean="0">
                <a:latin typeface="Arial" charset="0"/>
              </a:rPr>
              <a:t> </a:t>
            </a:r>
            <a:r>
              <a:rPr lang="en-US" dirty="0" err="1" smtClean="0">
                <a:latin typeface="Arial" charset="0"/>
              </a:rPr>
              <a:t>diện</a:t>
            </a:r>
            <a:r>
              <a:rPr lang="en-US" dirty="0" smtClean="0">
                <a:latin typeface="Arial" charset="0"/>
              </a:rPr>
              <a:t> </a:t>
            </a:r>
            <a:r>
              <a:rPr lang="en-US" dirty="0" err="1" smtClean="0">
                <a:latin typeface="Arial" charset="0"/>
              </a:rPr>
              <a:t>nhằm</a:t>
            </a:r>
            <a:r>
              <a:rPr lang="en-US" dirty="0" smtClean="0">
                <a:latin typeface="Arial" charset="0"/>
              </a:rPr>
              <a:t> </a:t>
            </a:r>
            <a:r>
              <a:rPr lang="en-US" dirty="0" err="1" smtClean="0">
                <a:latin typeface="Arial" charset="0"/>
              </a:rPr>
              <a:t>đảm</a:t>
            </a:r>
            <a:r>
              <a:rPr lang="en-US" dirty="0" smtClean="0">
                <a:latin typeface="Arial" charset="0"/>
              </a:rPr>
              <a:t> </a:t>
            </a:r>
            <a:r>
              <a:rPr lang="en-US" dirty="0" err="1" smtClean="0">
                <a:latin typeface="Arial" charset="0"/>
              </a:rPr>
              <a:t>bảo</a:t>
            </a:r>
            <a:r>
              <a:rPr lang="en-US" dirty="0" smtClean="0">
                <a:latin typeface="Arial" charset="0"/>
              </a:rPr>
              <a:t> </a:t>
            </a:r>
            <a:r>
              <a:rPr lang="en-US" dirty="0" err="1" smtClean="0">
                <a:latin typeface="Arial" charset="0"/>
              </a:rPr>
              <a:t>phần</a:t>
            </a:r>
            <a:r>
              <a:rPr lang="en-US" dirty="0" smtClean="0">
                <a:latin typeface="Arial" charset="0"/>
              </a:rPr>
              <a:t> </a:t>
            </a:r>
            <a:r>
              <a:rPr lang="en-US" dirty="0" err="1" smtClean="0">
                <a:latin typeface="Arial" charset="0"/>
              </a:rPr>
              <a:t>mềm</a:t>
            </a:r>
            <a:r>
              <a:rPr lang="en-US" dirty="0" smtClean="0">
                <a:latin typeface="Arial" charset="0"/>
              </a:rPr>
              <a:t> </a:t>
            </a:r>
            <a:r>
              <a:rPr lang="en-US" dirty="0" err="1" smtClean="0">
                <a:latin typeface="Arial" charset="0"/>
              </a:rPr>
              <a:t>có</a:t>
            </a:r>
            <a:r>
              <a:rPr lang="en-US" dirty="0" smtClean="0">
                <a:latin typeface="Arial" charset="0"/>
              </a:rPr>
              <a:t> </a:t>
            </a:r>
            <a:r>
              <a:rPr lang="en-US" err="1" smtClean="0">
                <a:latin typeface="Arial" charset="0"/>
              </a:rPr>
              <a:t>giao</a:t>
            </a:r>
            <a:r>
              <a:rPr lang="en-US" smtClean="0">
                <a:latin typeface="Arial" charset="0"/>
              </a:rPr>
              <a:t> đẹp, </a:t>
            </a:r>
            <a:r>
              <a:rPr lang="en-US" dirty="0" err="1" smtClean="0">
                <a:latin typeface="Arial" charset="0"/>
              </a:rPr>
              <a:t>tiện</a:t>
            </a:r>
            <a:r>
              <a:rPr lang="en-US" dirty="0" smtClean="0">
                <a:latin typeface="Arial" charset="0"/>
              </a:rPr>
              <a:t> </a:t>
            </a:r>
            <a:r>
              <a:rPr lang="en-US" dirty="0" err="1" smtClean="0">
                <a:latin typeface="Arial" charset="0"/>
              </a:rPr>
              <a:t>dụng</a:t>
            </a:r>
            <a:r>
              <a:rPr lang="en-US" dirty="0" smtClean="0">
                <a:latin typeface="Arial" charset="0"/>
              </a:rPr>
              <a:t> </a:t>
            </a:r>
            <a:r>
              <a:rPr lang="en-US" dirty="0" err="1" smtClean="0">
                <a:latin typeface="Arial" charset="0"/>
              </a:rPr>
              <a:t>đối</a:t>
            </a:r>
            <a:r>
              <a:rPr lang="en-US" dirty="0" smtClean="0">
                <a:latin typeface="Arial" charset="0"/>
              </a:rPr>
              <a:t> </a:t>
            </a:r>
            <a:r>
              <a:rPr lang="en-US" dirty="0" err="1" smtClean="0">
                <a:latin typeface="Arial" charset="0"/>
              </a:rPr>
              <a:t>với</a:t>
            </a:r>
            <a:r>
              <a:rPr lang="en-US" dirty="0" smtClean="0">
                <a:latin typeface="Arial" charset="0"/>
              </a:rPr>
              <a:t> </a:t>
            </a:r>
            <a:r>
              <a:rPr lang="en-US" dirty="0" err="1" smtClean="0">
                <a:latin typeface="Arial" charset="0"/>
              </a:rPr>
              <a:t>người</a:t>
            </a:r>
            <a:r>
              <a:rPr lang="en-US" dirty="0" smtClean="0">
                <a:latin typeface="Arial" charset="0"/>
              </a:rPr>
              <a:t> </a:t>
            </a:r>
            <a:r>
              <a:rPr lang="en-US" dirty="0" err="1" smtClean="0">
                <a:latin typeface="Arial" charset="0"/>
              </a:rPr>
              <a:t>sử</a:t>
            </a:r>
            <a:r>
              <a:rPr lang="en-US" dirty="0" smtClean="0">
                <a:latin typeface="Arial" charset="0"/>
              </a:rPr>
              <a:t> </a:t>
            </a:r>
            <a:r>
              <a:rPr lang="en-US" dirty="0" err="1" smtClean="0">
                <a:latin typeface="Arial" charset="0"/>
              </a:rPr>
              <a:t>dụng</a:t>
            </a:r>
            <a:r>
              <a:rPr lang="en-US" dirty="0" smtClean="0">
                <a:latin typeface="Arial" charset="0"/>
              </a:rPr>
              <a:t>.</a:t>
            </a:r>
            <a:endParaRPr lang="en-US" dirty="0"/>
          </a:p>
        </p:txBody>
      </p:sp>
      <p:sp>
        <p:nvSpPr>
          <p:cNvPr id="9" name="Content Placeholder 7"/>
          <p:cNvSpPr txBox="1">
            <a:spLocks/>
          </p:cNvSpPr>
          <p:nvPr/>
        </p:nvSpPr>
        <p:spPr bwMode="auto">
          <a:xfrm>
            <a:off x="609600" y="1905000"/>
            <a:ext cx="8229600" cy="1066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r>
              <a:rPr kumimoji="0" lang="en-US" sz="2800" b="0" i="0" u="none" strike="noStrike" kern="0" cap="none" spc="0" normalizeH="0" baseline="0" noProof="0" dirty="0" err="1" smtClean="0">
                <a:ln>
                  <a:noFill/>
                </a:ln>
                <a:solidFill>
                  <a:schemeClr val="tx1"/>
                </a:solidFill>
                <a:effectLst/>
                <a:uLnTx/>
                <a:uFillTx/>
                <a:latin typeface="Arial" charset="0"/>
                <a:ea typeface="+mn-ea"/>
                <a:cs typeface="+mn-cs"/>
              </a:rPr>
              <a:t>Một</a:t>
            </a:r>
            <a:r>
              <a:rPr kumimoji="0" lang="en-US" sz="2800" b="0" i="0" u="none" strike="noStrike" kern="0" cap="none" spc="0" normalizeH="0" noProof="0" dirty="0" smtClean="0">
                <a:ln>
                  <a:noFill/>
                </a:ln>
                <a:solidFill>
                  <a:schemeClr val="tx1"/>
                </a:solidFill>
                <a:effectLst/>
                <a:uLnTx/>
                <a:uFillTx/>
                <a:latin typeface="Arial" charset="0"/>
                <a:ea typeface="+mn-ea"/>
                <a:cs typeface="+mn-cs"/>
              </a:rPr>
              <a:t> </a:t>
            </a:r>
            <a:r>
              <a:rPr kumimoji="0" lang="en-US" sz="2800" b="0" i="0" u="none" strike="noStrike" kern="0" cap="none" spc="0" normalizeH="0" noProof="0" dirty="0" err="1" smtClean="0">
                <a:ln>
                  <a:noFill/>
                </a:ln>
                <a:solidFill>
                  <a:schemeClr val="tx1"/>
                </a:solidFill>
                <a:effectLst/>
                <a:uLnTx/>
                <a:uFillTx/>
                <a:latin typeface="Arial" charset="0"/>
                <a:ea typeface="+mn-ea"/>
                <a:cs typeface="+mn-cs"/>
              </a:rPr>
              <a:t>phần</a:t>
            </a:r>
            <a:r>
              <a:rPr kumimoji="0" lang="en-US" sz="2800" b="0" i="0" u="none" strike="noStrike" kern="0" cap="none" spc="0" normalizeH="0" noProof="0" dirty="0" smtClean="0">
                <a:ln>
                  <a:noFill/>
                </a:ln>
                <a:solidFill>
                  <a:schemeClr val="tx1"/>
                </a:solidFill>
                <a:effectLst/>
                <a:uLnTx/>
                <a:uFillTx/>
                <a:latin typeface="Arial" charset="0"/>
                <a:ea typeface="+mn-ea"/>
                <a:cs typeface="+mn-cs"/>
              </a:rPr>
              <a:t> </a:t>
            </a:r>
            <a:r>
              <a:rPr kumimoji="0" lang="en-US" sz="2800" b="0" i="0" u="none" strike="noStrike" kern="0" cap="none" spc="0" normalizeH="0" noProof="0" dirty="0" err="1" smtClean="0">
                <a:ln>
                  <a:noFill/>
                </a:ln>
                <a:solidFill>
                  <a:schemeClr val="tx1"/>
                </a:solidFill>
                <a:effectLst/>
                <a:uLnTx/>
                <a:uFillTx/>
                <a:latin typeface="Arial" charset="0"/>
                <a:ea typeface="+mn-ea"/>
                <a:cs typeface="+mn-cs"/>
              </a:rPr>
              <a:t>mềm</a:t>
            </a:r>
            <a:r>
              <a:rPr kumimoji="0" lang="en-US" sz="2800" b="0" i="0" u="none" strike="noStrike" kern="0" cap="none" spc="0" normalizeH="0" noProof="0" dirty="0" smtClean="0">
                <a:ln>
                  <a:noFill/>
                </a:ln>
                <a:solidFill>
                  <a:schemeClr val="tx1"/>
                </a:solidFill>
                <a:effectLst/>
                <a:uLnTx/>
                <a:uFillTx/>
                <a:latin typeface="Arial" charset="0"/>
                <a:ea typeface="+mn-ea"/>
                <a:cs typeface="+mn-cs"/>
              </a:rPr>
              <a:t> </a:t>
            </a:r>
            <a:r>
              <a:rPr kumimoji="0" lang="en-US" sz="2800" b="0" i="0" u="none" strike="noStrike" kern="0" cap="none" spc="0" normalizeH="0" noProof="0" dirty="0" err="1" smtClean="0">
                <a:ln>
                  <a:noFill/>
                </a:ln>
                <a:solidFill>
                  <a:schemeClr val="tx1"/>
                </a:solidFill>
                <a:effectLst/>
                <a:uLnTx/>
                <a:uFillTx/>
                <a:latin typeface="Arial" charset="0"/>
                <a:ea typeface="+mn-ea"/>
                <a:cs typeface="+mn-cs"/>
              </a:rPr>
              <a:t>cho</a:t>
            </a:r>
            <a:r>
              <a:rPr kumimoji="0" lang="en-US" sz="2800" b="0" i="0" u="none" strike="noStrike" kern="0" cap="none" spc="0" normalizeH="0" noProof="0" dirty="0" smtClean="0">
                <a:ln>
                  <a:noFill/>
                </a:ln>
                <a:solidFill>
                  <a:schemeClr val="tx1"/>
                </a:solidFill>
                <a:effectLst/>
                <a:uLnTx/>
                <a:uFillTx/>
                <a:latin typeface="Arial" charset="0"/>
                <a:ea typeface="+mn-ea"/>
                <a:cs typeface="+mn-cs"/>
              </a:rPr>
              <a:t> </a:t>
            </a:r>
            <a:r>
              <a:rPr kumimoji="0" lang="en-US" sz="2800" b="0" i="0" u="none" strike="noStrike" kern="0" cap="none" spc="0" normalizeH="0" noProof="0" dirty="0" err="1" smtClean="0">
                <a:ln>
                  <a:noFill/>
                </a:ln>
                <a:solidFill>
                  <a:schemeClr val="tx1"/>
                </a:solidFill>
                <a:effectLst/>
                <a:uLnTx/>
                <a:uFillTx/>
                <a:latin typeface="Arial" charset="0"/>
                <a:ea typeface="+mn-ea"/>
                <a:cs typeface="+mn-cs"/>
              </a:rPr>
              <a:t>dù</a:t>
            </a:r>
            <a:r>
              <a:rPr kumimoji="0" lang="en-US" sz="2800" b="0" i="0" u="none" strike="noStrike" kern="0" cap="none" spc="0" normalizeH="0" noProof="0" dirty="0" smtClean="0">
                <a:ln>
                  <a:noFill/>
                </a:ln>
                <a:solidFill>
                  <a:schemeClr val="tx1"/>
                </a:solidFill>
                <a:effectLst/>
                <a:uLnTx/>
                <a:uFillTx/>
                <a:latin typeface="Arial" charset="0"/>
                <a:ea typeface="+mn-ea"/>
                <a:cs typeface="+mn-cs"/>
              </a:rPr>
              <a:t> </a:t>
            </a:r>
            <a:r>
              <a:rPr kumimoji="0" lang="en-US" sz="2800" b="0" i="0" u="none" strike="noStrike" kern="0" cap="none" spc="0" normalizeH="0" noProof="0" dirty="0" err="1" smtClean="0">
                <a:ln>
                  <a:noFill/>
                </a:ln>
                <a:solidFill>
                  <a:schemeClr val="tx1"/>
                </a:solidFill>
                <a:effectLst/>
                <a:uLnTx/>
                <a:uFillTx/>
                <a:latin typeface="Arial" charset="0"/>
                <a:ea typeface="+mn-ea"/>
                <a:cs typeface="+mn-cs"/>
              </a:rPr>
              <a:t>tốt</a:t>
            </a:r>
            <a:r>
              <a:rPr kumimoji="0" lang="en-US" sz="2800" b="0" i="0" u="none" strike="noStrike" kern="0" cap="none" spc="0" normalizeH="0" noProof="0" dirty="0" smtClean="0">
                <a:ln>
                  <a:noFill/>
                </a:ln>
                <a:solidFill>
                  <a:schemeClr val="tx1"/>
                </a:solidFill>
                <a:effectLst/>
                <a:uLnTx/>
                <a:uFillTx/>
                <a:latin typeface="Arial" charset="0"/>
                <a:ea typeface="+mn-ea"/>
                <a:cs typeface="+mn-cs"/>
              </a:rPr>
              <a:t> </a:t>
            </a:r>
            <a:r>
              <a:rPr kumimoji="0" lang="en-US" sz="2800" b="0" i="0" u="none" strike="noStrike" kern="0" cap="none" spc="0" normalizeH="0" noProof="0" dirty="0" err="1" smtClean="0">
                <a:ln>
                  <a:noFill/>
                </a:ln>
                <a:solidFill>
                  <a:schemeClr val="tx1"/>
                </a:solidFill>
                <a:effectLst/>
                <a:uLnTx/>
                <a:uFillTx/>
                <a:latin typeface="Arial" charset="0"/>
                <a:ea typeface="+mn-ea"/>
                <a:cs typeface="+mn-cs"/>
              </a:rPr>
              <a:t>đến</a:t>
            </a:r>
            <a:r>
              <a:rPr kumimoji="0" lang="en-US" sz="2800" b="0" i="0" u="none" strike="noStrike" kern="0" cap="none" spc="0" normalizeH="0" noProof="0" dirty="0" smtClean="0">
                <a:ln>
                  <a:noFill/>
                </a:ln>
                <a:solidFill>
                  <a:schemeClr val="tx1"/>
                </a:solidFill>
                <a:effectLst/>
                <a:uLnTx/>
                <a:uFillTx/>
                <a:latin typeface="Arial" charset="0"/>
                <a:ea typeface="+mn-ea"/>
                <a:cs typeface="+mn-cs"/>
              </a:rPr>
              <a:t> </a:t>
            </a:r>
            <a:r>
              <a:rPr kumimoji="0" lang="en-US" sz="2800" b="0" i="0" u="none" strike="noStrike" kern="0" cap="none" spc="0" normalizeH="0" noProof="0" dirty="0" err="1" smtClean="0">
                <a:ln>
                  <a:noFill/>
                </a:ln>
                <a:solidFill>
                  <a:schemeClr val="tx1"/>
                </a:solidFill>
                <a:effectLst/>
                <a:uLnTx/>
                <a:uFillTx/>
                <a:latin typeface="Arial" charset="0"/>
                <a:ea typeface="+mn-ea"/>
                <a:cs typeface="+mn-cs"/>
              </a:rPr>
              <a:t>đâu</a:t>
            </a:r>
            <a:r>
              <a:rPr kumimoji="0" lang="en-US" sz="2800" b="0" i="0" u="none" strike="noStrike" kern="0" cap="none" spc="0" normalizeH="0" noProof="0" dirty="0" smtClean="0">
                <a:ln>
                  <a:noFill/>
                </a:ln>
                <a:solidFill>
                  <a:schemeClr val="tx1"/>
                </a:solidFill>
                <a:effectLst/>
                <a:uLnTx/>
                <a:uFillTx/>
                <a:latin typeface="Arial" charset="0"/>
                <a:ea typeface="+mn-ea"/>
                <a:cs typeface="+mn-cs"/>
              </a:rPr>
              <a:t> </a:t>
            </a:r>
            <a:r>
              <a:rPr kumimoji="0" lang="en-US" sz="2800" b="0" i="0" u="none" strike="noStrike" kern="0" cap="none" spc="0" normalizeH="0" noProof="0" dirty="0" err="1" smtClean="0">
                <a:ln>
                  <a:noFill/>
                </a:ln>
                <a:solidFill>
                  <a:schemeClr val="tx1"/>
                </a:solidFill>
                <a:effectLst/>
                <a:uLnTx/>
                <a:uFillTx/>
                <a:latin typeface="Arial" charset="0"/>
                <a:ea typeface="+mn-ea"/>
                <a:cs typeface="+mn-cs"/>
              </a:rPr>
              <a:t>mà</a:t>
            </a:r>
            <a:r>
              <a:rPr kumimoji="0" lang="en-US" sz="2800" b="0" i="0" u="none" strike="noStrike" kern="0" cap="none" spc="0" normalizeH="0" noProof="0" dirty="0" smtClean="0">
                <a:ln>
                  <a:noFill/>
                </a:ln>
                <a:solidFill>
                  <a:schemeClr val="tx1"/>
                </a:solidFill>
                <a:effectLst/>
                <a:uLnTx/>
                <a:uFillTx/>
                <a:latin typeface="Arial" charset="0"/>
                <a:ea typeface="+mn-ea"/>
                <a:cs typeface="+mn-cs"/>
              </a:rPr>
              <a:t> </a:t>
            </a:r>
            <a:r>
              <a:rPr kumimoji="0" lang="en-US" sz="2800" b="0" i="0" u="none" strike="noStrike" kern="0" cap="none" spc="0" normalizeH="0" noProof="0" dirty="0" err="1" smtClean="0">
                <a:ln>
                  <a:noFill/>
                </a:ln>
                <a:solidFill>
                  <a:schemeClr val="tx1"/>
                </a:solidFill>
                <a:effectLst/>
                <a:uLnTx/>
                <a:uFillTx/>
                <a:latin typeface="Arial" charset="0"/>
                <a:ea typeface="+mn-ea"/>
                <a:cs typeface="+mn-cs"/>
              </a:rPr>
              <a:t>giao</a:t>
            </a:r>
            <a:r>
              <a:rPr kumimoji="0" lang="en-US" sz="2800" b="0" i="0" u="none" strike="noStrike" kern="0" cap="none" spc="0" normalizeH="0" noProof="0" dirty="0" smtClean="0">
                <a:ln>
                  <a:noFill/>
                </a:ln>
                <a:solidFill>
                  <a:schemeClr val="tx1"/>
                </a:solidFill>
                <a:effectLst/>
                <a:uLnTx/>
                <a:uFillTx/>
                <a:latin typeface="Arial" charset="0"/>
                <a:ea typeface="+mn-ea"/>
                <a:cs typeface="+mn-cs"/>
              </a:rPr>
              <a:t> </a:t>
            </a:r>
            <a:r>
              <a:rPr kumimoji="0" lang="en-US" sz="2800" b="0" i="0" u="none" strike="noStrike" kern="0" cap="none" spc="0" normalizeH="0" noProof="0" dirty="0" err="1" smtClean="0">
                <a:ln>
                  <a:noFill/>
                </a:ln>
                <a:solidFill>
                  <a:schemeClr val="tx1"/>
                </a:solidFill>
                <a:effectLst/>
                <a:uLnTx/>
                <a:uFillTx/>
                <a:latin typeface="Arial" charset="0"/>
                <a:ea typeface="+mn-ea"/>
                <a:cs typeface="+mn-cs"/>
              </a:rPr>
              <a:t>diện</a:t>
            </a:r>
            <a:r>
              <a:rPr kumimoji="0" lang="en-US" sz="2800" b="0" i="0" u="none" strike="noStrike" kern="0" cap="none" spc="0" normalizeH="0" noProof="0" dirty="0" smtClean="0">
                <a:ln>
                  <a:noFill/>
                </a:ln>
                <a:solidFill>
                  <a:schemeClr val="tx1"/>
                </a:solidFill>
                <a:effectLst/>
                <a:uLnTx/>
                <a:uFillTx/>
                <a:latin typeface="Arial" charset="0"/>
                <a:ea typeface="+mn-ea"/>
                <a:cs typeface="+mn-cs"/>
              </a:rPr>
              <a:t> </a:t>
            </a:r>
            <a:r>
              <a:rPr kumimoji="0" lang="en-US" sz="2800" b="0" i="0" u="none" strike="noStrike" kern="0" cap="none" spc="0" normalizeH="0" noProof="0" dirty="0" err="1" smtClean="0">
                <a:ln>
                  <a:noFill/>
                </a:ln>
                <a:solidFill>
                  <a:schemeClr val="tx1"/>
                </a:solidFill>
                <a:effectLst/>
                <a:uLnTx/>
                <a:uFillTx/>
                <a:latin typeface="Arial" charset="0"/>
                <a:ea typeface="+mn-ea"/>
                <a:cs typeface="+mn-cs"/>
              </a:rPr>
              <a:t>xấu</a:t>
            </a:r>
            <a:r>
              <a:rPr kumimoji="0" lang="en-US" sz="2800" b="0" i="0" u="none" strike="noStrike" kern="0" cap="none" spc="0" normalizeH="0" noProof="0" dirty="0" smtClean="0">
                <a:ln>
                  <a:noFill/>
                </a:ln>
                <a:solidFill>
                  <a:schemeClr val="tx1"/>
                </a:solidFill>
                <a:effectLst/>
                <a:uLnTx/>
                <a:uFillTx/>
                <a:latin typeface="Arial" charset="0"/>
                <a:ea typeface="+mn-ea"/>
                <a:cs typeface="+mn-cs"/>
              </a:rPr>
              <a:t> </a:t>
            </a:r>
            <a:r>
              <a:rPr kumimoji="0" lang="en-US" sz="2800" b="0" i="0" u="none" strike="noStrike" kern="0" cap="none" spc="0" normalizeH="0" noProof="0" dirty="0" err="1" smtClean="0">
                <a:ln>
                  <a:noFill/>
                </a:ln>
                <a:solidFill>
                  <a:schemeClr val="tx1"/>
                </a:solidFill>
                <a:effectLst/>
                <a:uLnTx/>
                <a:uFillTx/>
                <a:latin typeface="Arial" charset="0"/>
                <a:ea typeface="+mn-ea"/>
                <a:cs typeface="+mn-cs"/>
              </a:rPr>
              <a:t>và</a:t>
            </a:r>
            <a:r>
              <a:rPr kumimoji="0" lang="en-US" sz="2800" b="0" i="0" u="none" strike="noStrike" kern="0" cap="none" spc="0" normalizeH="0" noProof="0" dirty="0" smtClean="0">
                <a:ln>
                  <a:noFill/>
                </a:ln>
                <a:solidFill>
                  <a:schemeClr val="tx1"/>
                </a:solidFill>
                <a:effectLst/>
                <a:uLnTx/>
                <a:uFillTx/>
                <a:latin typeface="Arial" charset="0"/>
                <a:ea typeface="+mn-ea"/>
                <a:cs typeface="+mn-cs"/>
              </a:rPr>
              <a:t> </a:t>
            </a:r>
            <a:r>
              <a:rPr kumimoji="0" lang="en-US" sz="2800" b="0" i="0" u="none" strike="noStrike" kern="0" cap="none" spc="0" normalizeH="0" noProof="0" dirty="0" err="1" smtClean="0">
                <a:ln>
                  <a:noFill/>
                </a:ln>
                <a:solidFill>
                  <a:schemeClr val="tx1"/>
                </a:solidFill>
                <a:effectLst/>
                <a:uLnTx/>
                <a:uFillTx/>
                <a:latin typeface="Arial" charset="0"/>
                <a:ea typeface="+mn-ea"/>
                <a:cs typeface="+mn-cs"/>
              </a:rPr>
              <a:t>không</a:t>
            </a:r>
            <a:r>
              <a:rPr kumimoji="0" lang="en-US" sz="2800" b="0" i="0" u="none" strike="noStrike" kern="0" cap="none" spc="0" normalizeH="0" noProof="0" dirty="0" smtClean="0">
                <a:ln>
                  <a:noFill/>
                </a:ln>
                <a:solidFill>
                  <a:schemeClr val="tx1"/>
                </a:solidFill>
                <a:effectLst/>
                <a:uLnTx/>
                <a:uFillTx/>
                <a:latin typeface="Arial" charset="0"/>
                <a:ea typeface="+mn-ea"/>
                <a:cs typeface="+mn-cs"/>
              </a:rPr>
              <a:t> </a:t>
            </a:r>
            <a:r>
              <a:rPr kumimoji="0" lang="en-US" sz="2800" b="0" i="0" u="none" strike="noStrike" kern="0" cap="none" spc="0" normalizeH="0" noProof="0" dirty="0" err="1" smtClean="0">
                <a:ln>
                  <a:noFill/>
                </a:ln>
                <a:solidFill>
                  <a:schemeClr val="tx1"/>
                </a:solidFill>
                <a:effectLst/>
                <a:uLnTx/>
                <a:uFillTx/>
                <a:latin typeface="Arial" charset="0"/>
                <a:ea typeface="+mn-ea"/>
                <a:cs typeface="+mn-cs"/>
              </a:rPr>
              <a:t>tiện</a:t>
            </a:r>
            <a:r>
              <a:rPr kumimoji="0" lang="en-US" sz="2800" b="0" i="0" u="none" strike="noStrike" kern="0" cap="none" spc="0" normalizeH="0" noProof="0" dirty="0" smtClean="0">
                <a:ln>
                  <a:noFill/>
                </a:ln>
                <a:solidFill>
                  <a:schemeClr val="tx1"/>
                </a:solidFill>
                <a:effectLst/>
                <a:uLnTx/>
                <a:uFillTx/>
                <a:latin typeface="Arial" charset="0"/>
                <a:ea typeface="+mn-ea"/>
                <a:cs typeface="+mn-cs"/>
              </a:rPr>
              <a:t> </a:t>
            </a:r>
            <a:r>
              <a:rPr kumimoji="0" lang="en-US" sz="2800" b="0" i="0" u="none" strike="noStrike" kern="0" cap="none" spc="0" normalizeH="0" noProof="0" dirty="0" err="1" smtClean="0">
                <a:ln>
                  <a:noFill/>
                </a:ln>
                <a:solidFill>
                  <a:schemeClr val="tx1"/>
                </a:solidFill>
                <a:effectLst/>
                <a:uLnTx/>
                <a:uFillTx/>
                <a:latin typeface="Arial" charset="0"/>
                <a:ea typeface="+mn-ea"/>
                <a:cs typeface="+mn-cs"/>
              </a:rPr>
              <a:t>dụng</a:t>
            </a:r>
            <a:r>
              <a:rPr kumimoji="0" lang="en-US" sz="2800" b="0" i="0" u="none" strike="noStrike" kern="0" cap="none" spc="0" normalizeH="0" noProof="0" dirty="0" smtClean="0">
                <a:ln>
                  <a:noFill/>
                </a:ln>
                <a:solidFill>
                  <a:schemeClr val="tx1"/>
                </a:solidFill>
                <a:effectLst/>
                <a:uLnTx/>
                <a:uFillTx/>
                <a:latin typeface="Arial" charset="0"/>
                <a:ea typeface="+mn-ea"/>
                <a:cs typeface="+mn-cs"/>
              </a:rPr>
              <a:t> </a:t>
            </a:r>
            <a:r>
              <a:rPr kumimoji="0" lang="en-US" sz="2800" b="0" i="0" u="none" strike="noStrike" kern="0" cap="none" spc="0" normalizeH="0" noProof="0" dirty="0" err="1" smtClean="0">
                <a:ln>
                  <a:noFill/>
                </a:ln>
                <a:solidFill>
                  <a:schemeClr val="tx1"/>
                </a:solidFill>
                <a:effectLst/>
                <a:uLnTx/>
                <a:uFillTx/>
                <a:latin typeface="Arial" charset="0"/>
                <a:ea typeface="+mn-ea"/>
                <a:cs typeface="+mn-cs"/>
              </a:rPr>
              <a:t>thì</a:t>
            </a:r>
            <a:r>
              <a:rPr kumimoji="0" lang="en-US" sz="2800" b="0" i="0" u="none" strike="noStrike" kern="0" cap="none" spc="0" normalizeH="0" noProof="0" dirty="0" smtClean="0">
                <a:ln>
                  <a:noFill/>
                </a:ln>
                <a:solidFill>
                  <a:schemeClr val="tx1"/>
                </a:solidFill>
                <a:effectLst/>
                <a:uLnTx/>
                <a:uFillTx/>
                <a:latin typeface="Arial" charset="0"/>
                <a:ea typeface="+mn-ea"/>
                <a:cs typeface="+mn-cs"/>
              </a:rPr>
              <a:t> </a:t>
            </a:r>
            <a:r>
              <a:rPr kumimoji="0" lang="en-US" sz="2800" b="0" i="0" u="none" strike="noStrike" kern="0" cap="none" spc="0" normalizeH="0" noProof="0" err="1" smtClean="0">
                <a:ln>
                  <a:noFill/>
                </a:ln>
                <a:solidFill>
                  <a:schemeClr val="tx1"/>
                </a:solidFill>
                <a:effectLst/>
                <a:uLnTx/>
                <a:uFillTx/>
                <a:latin typeface="Arial" charset="0"/>
                <a:ea typeface="+mn-ea"/>
                <a:cs typeface="+mn-cs"/>
              </a:rPr>
              <a:t>cũng</a:t>
            </a:r>
            <a:r>
              <a:rPr kumimoji="0" lang="en-US" sz="2800" b="0" i="0" u="none" strike="noStrike" kern="0" cap="none" spc="0" normalizeH="0" noProof="0" smtClean="0">
                <a:ln>
                  <a:noFill/>
                </a:ln>
                <a:solidFill>
                  <a:schemeClr val="tx1"/>
                </a:solidFill>
                <a:effectLst/>
                <a:uLnTx/>
                <a:uFillTx/>
                <a:latin typeface="Arial" charset="0"/>
                <a:ea typeface="+mn-ea"/>
                <a:cs typeface="+mn-cs"/>
              </a:rPr>
              <a:t> </a:t>
            </a:r>
            <a:r>
              <a:rPr lang="en-US" sz="2800" kern="0" smtClean="0"/>
              <a:t>là phí công</a:t>
            </a:r>
            <a:r>
              <a:rPr kumimoji="0" lang="en-US" sz="2800" b="0" i="0" u="none" strike="noStrike" kern="0" cap="none" spc="0" normalizeH="0" noProof="0" smtClean="0">
                <a:ln>
                  <a:noFill/>
                </a:ln>
                <a:solidFill>
                  <a:schemeClr val="tx1"/>
                </a:solidFill>
                <a:effectLst/>
                <a:uLnTx/>
                <a:uFillTx/>
                <a:latin typeface="Arial" charset="0"/>
                <a:ea typeface="+mn-ea"/>
                <a:cs typeface="+mn-cs"/>
              </a:rPr>
              <a:t>.</a:t>
            </a:r>
            <a:endParaRPr kumimoji="0" lang="en-US" sz="2800" b="0" i="0" u="none" strike="noStrike" kern="0" cap="none" spc="0" normalizeH="0" baseline="0" noProof="0" dirty="0" smtClean="0">
              <a:ln>
                <a:noFill/>
              </a:ln>
              <a:solidFill>
                <a:schemeClr val="tx1"/>
              </a:solidFill>
              <a:effectLst/>
              <a:uLnTx/>
              <a:uFillTx/>
              <a:latin typeface="Arial"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Tx/>
              <a:tabLst/>
              <a:defRPr/>
            </a:pP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dirty="0" smtClean="0"/>
              <a:t>Control</a:t>
            </a:r>
          </a:p>
        </p:txBody>
      </p:sp>
      <p:sp>
        <p:nvSpPr>
          <p:cNvPr id="51" name="Slide Number Placeholder 50"/>
          <p:cNvSpPr>
            <a:spLocks noGrp="1"/>
          </p:cNvSpPr>
          <p:nvPr>
            <p:ph type="sldNum" sz="quarter" idx="12"/>
          </p:nvPr>
        </p:nvSpPr>
        <p:spPr/>
        <p:txBody>
          <a:bodyPr/>
          <a:lstStyle/>
          <a:p>
            <a:pPr>
              <a:defRPr/>
            </a:pPr>
            <a:fld id="{CCDF35B6-C543-43CC-A3B3-5838963AD9BD}" type="slidenum">
              <a:rPr lang="en-US" smtClean="0"/>
              <a:pPr>
                <a:defRPr/>
              </a:pPr>
              <a:t>30</a:t>
            </a:fld>
            <a:endParaRPr lang="en-US"/>
          </a:p>
        </p:txBody>
      </p:sp>
      <p:sp>
        <p:nvSpPr>
          <p:cNvPr id="66" name="Oval 7"/>
          <p:cNvSpPr/>
          <p:nvPr/>
        </p:nvSpPr>
        <p:spPr>
          <a:xfrm>
            <a:off x="2112963" y="5430838"/>
            <a:ext cx="1216025" cy="1122362"/>
          </a:xfrm>
          <a:prstGeom prst="rect">
            <a:avLst/>
          </a:prstGeom>
        </p:spPr>
        <p:style>
          <a:lnRef idx="0">
            <a:scrgbClr r="0" g="0" b="0"/>
          </a:lnRef>
          <a:fillRef idx="0">
            <a:scrgbClr r="0" g="0" b="0"/>
          </a:fillRef>
          <a:effectRef idx="0">
            <a:scrgbClr r="0" g="0" b="0"/>
          </a:effectRef>
          <a:fontRef idx="minor">
            <a:schemeClr val="lt1"/>
          </a:fontRef>
        </p:style>
        <p:txBody>
          <a:bodyPr lIns="19050" tIns="19050" rIns="19050" bIns="19050" spcCol="1270" anchor="ctr"/>
          <a:lstStyle/>
          <a:p>
            <a:pPr algn="ctr" defTabSz="666750">
              <a:lnSpc>
                <a:spcPct val="90000"/>
              </a:lnSpc>
              <a:spcAft>
                <a:spcPct val="35000"/>
              </a:spcAft>
              <a:defRPr/>
            </a:pPr>
            <a:endParaRPr lang="en-US" sz="1500">
              <a:solidFill>
                <a:schemeClr val="tx2"/>
              </a:solidFill>
            </a:endParaRPr>
          </a:p>
        </p:txBody>
      </p:sp>
      <p:grpSp>
        <p:nvGrpSpPr>
          <p:cNvPr id="2" name="Group 70"/>
          <p:cNvGrpSpPr>
            <a:grpSpLocks/>
          </p:cNvGrpSpPr>
          <p:nvPr/>
        </p:nvGrpSpPr>
        <p:grpSpPr bwMode="auto">
          <a:xfrm>
            <a:off x="1310106" y="1921966"/>
            <a:ext cx="1373188" cy="1376363"/>
            <a:chOff x="660" y="1179525"/>
            <a:chExt cx="1373106" cy="1377093"/>
          </a:xfrm>
        </p:grpSpPr>
        <p:sp>
          <p:nvSpPr>
            <p:cNvPr id="72" name="Oval 71"/>
            <p:cNvSpPr/>
            <p:nvPr/>
          </p:nvSpPr>
          <p:spPr>
            <a:xfrm>
              <a:off x="660" y="1179525"/>
              <a:ext cx="1373106" cy="1377093"/>
            </a:xfrm>
            <a:prstGeom prst="ellipse">
              <a:avLst/>
            </a:prstGeom>
          </p:spPr>
          <p:style>
            <a:lnRef idx="0">
              <a:schemeClr val="accent2"/>
            </a:lnRef>
            <a:fillRef idx="1003">
              <a:schemeClr val="lt1"/>
            </a:fillRef>
            <a:effectRef idx="3">
              <a:schemeClr val="accent2"/>
            </a:effectRef>
            <a:fontRef idx="minor">
              <a:schemeClr val="lt1"/>
            </a:fontRef>
          </p:style>
        </p:sp>
        <p:sp>
          <p:nvSpPr>
            <p:cNvPr id="73" name="Oval 4"/>
            <p:cNvSpPr/>
            <p:nvPr/>
          </p:nvSpPr>
          <p:spPr>
            <a:xfrm>
              <a:off x="201747" y="1381195"/>
              <a:ext cx="970932" cy="973753"/>
            </a:xfrm>
            <a:prstGeom prst="rect">
              <a:avLst/>
            </a:prstGeom>
          </p:spPr>
          <p:style>
            <a:lnRef idx="0">
              <a:schemeClr val="accent2"/>
            </a:lnRef>
            <a:fillRef idx="1003">
              <a:schemeClr val="lt1"/>
            </a:fillRef>
            <a:effectRef idx="3">
              <a:schemeClr val="accent2"/>
            </a:effectRef>
            <a:fontRef idx="minor">
              <a:schemeClr val="lt1"/>
            </a:fontRef>
          </p:style>
          <p:txBody>
            <a:bodyPr lIns="26670" tIns="26670" rIns="26670" bIns="26670" spcCol="1270" anchor="ctr"/>
            <a:lstStyle/>
            <a:p>
              <a:pPr algn="ctr" defTabSz="933450">
                <a:lnSpc>
                  <a:spcPct val="90000"/>
                </a:lnSpc>
                <a:spcAft>
                  <a:spcPct val="35000"/>
                </a:spcAft>
                <a:defRPr/>
              </a:pPr>
              <a:r>
                <a:rPr lang="en-US" sz="2100" smtClean="0">
                  <a:solidFill>
                    <a:schemeClr val="tx2"/>
                  </a:solidFill>
                </a:rPr>
                <a:t>Dialog </a:t>
              </a:r>
              <a:r>
                <a:rPr lang="en-US" sz="2100" dirty="0">
                  <a:solidFill>
                    <a:schemeClr val="tx2"/>
                  </a:solidFill>
                </a:rPr>
                <a:t>Box</a:t>
              </a:r>
            </a:p>
          </p:txBody>
        </p:sp>
      </p:grpSp>
      <p:sp>
        <p:nvSpPr>
          <p:cNvPr id="75" name="Oval 7"/>
          <p:cNvSpPr/>
          <p:nvPr/>
        </p:nvSpPr>
        <p:spPr>
          <a:xfrm>
            <a:off x="2112963" y="5430838"/>
            <a:ext cx="1216025" cy="1122362"/>
          </a:xfrm>
          <a:prstGeom prst="rect">
            <a:avLst/>
          </a:prstGeom>
        </p:spPr>
        <p:style>
          <a:lnRef idx="0">
            <a:scrgbClr r="0" g="0" b="0"/>
          </a:lnRef>
          <a:fillRef idx="0">
            <a:scrgbClr r="0" g="0" b="0"/>
          </a:fillRef>
          <a:effectRef idx="0">
            <a:scrgbClr r="0" g="0" b="0"/>
          </a:effectRef>
          <a:fontRef idx="minor">
            <a:schemeClr val="lt1"/>
          </a:fontRef>
        </p:style>
        <p:txBody>
          <a:bodyPr lIns="19050" tIns="19050" rIns="19050" bIns="19050" spcCol="1270" anchor="ctr"/>
          <a:lstStyle/>
          <a:p>
            <a:pPr algn="ctr" defTabSz="666750">
              <a:lnSpc>
                <a:spcPct val="90000"/>
              </a:lnSpc>
              <a:spcAft>
                <a:spcPct val="35000"/>
              </a:spcAft>
              <a:defRPr/>
            </a:pPr>
            <a:endParaRPr lang="en-US" sz="1500">
              <a:solidFill>
                <a:schemeClr val="tx2"/>
              </a:solidFill>
            </a:endParaRPr>
          </a:p>
        </p:txBody>
      </p:sp>
      <p:grpSp>
        <p:nvGrpSpPr>
          <p:cNvPr id="3" name="Group 81"/>
          <p:cNvGrpSpPr>
            <a:grpSpLocks/>
          </p:cNvGrpSpPr>
          <p:nvPr/>
        </p:nvGrpSpPr>
        <p:grpSpPr bwMode="auto">
          <a:xfrm>
            <a:off x="6019800" y="1905000"/>
            <a:ext cx="1373188" cy="1376363"/>
            <a:chOff x="660" y="1179525"/>
            <a:chExt cx="1373106" cy="1377093"/>
          </a:xfrm>
        </p:grpSpPr>
        <p:sp>
          <p:nvSpPr>
            <p:cNvPr id="83" name="Oval 82"/>
            <p:cNvSpPr/>
            <p:nvPr/>
          </p:nvSpPr>
          <p:spPr>
            <a:xfrm>
              <a:off x="660" y="1179525"/>
              <a:ext cx="1373106" cy="1377093"/>
            </a:xfrm>
            <a:prstGeom prst="ellipse">
              <a:avLst/>
            </a:prstGeom>
          </p:spPr>
          <p:style>
            <a:lnRef idx="0">
              <a:schemeClr val="accent2"/>
            </a:lnRef>
            <a:fillRef idx="1003">
              <a:schemeClr val="lt1"/>
            </a:fillRef>
            <a:effectRef idx="3">
              <a:schemeClr val="accent2"/>
            </a:effectRef>
            <a:fontRef idx="minor">
              <a:schemeClr val="lt1"/>
            </a:fontRef>
          </p:style>
        </p:sp>
        <p:sp>
          <p:nvSpPr>
            <p:cNvPr id="84" name="Oval 4"/>
            <p:cNvSpPr/>
            <p:nvPr/>
          </p:nvSpPr>
          <p:spPr>
            <a:xfrm>
              <a:off x="19711" y="1392365"/>
              <a:ext cx="1295399" cy="973753"/>
            </a:xfrm>
            <a:prstGeom prst="rect">
              <a:avLst/>
            </a:prstGeom>
          </p:spPr>
          <p:style>
            <a:lnRef idx="0">
              <a:schemeClr val="accent2"/>
            </a:lnRef>
            <a:fillRef idx="1003">
              <a:schemeClr val="lt1"/>
            </a:fillRef>
            <a:effectRef idx="3">
              <a:schemeClr val="accent2"/>
            </a:effectRef>
            <a:fontRef idx="minor">
              <a:schemeClr val="lt1"/>
            </a:fontRef>
          </p:style>
          <p:txBody>
            <a:bodyPr lIns="26670" tIns="26670" rIns="26670" bIns="26670" spcCol="1270" anchor="ctr"/>
            <a:lstStyle/>
            <a:p>
              <a:pPr algn="ctr" defTabSz="933450">
                <a:lnSpc>
                  <a:spcPct val="90000"/>
                </a:lnSpc>
                <a:spcAft>
                  <a:spcPct val="35000"/>
                </a:spcAft>
                <a:defRPr/>
              </a:pPr>
              <a:r>
                <a:rPr lang="en-US" sz="2100" dirty="0">
                  <a:solidFill>
                    <a:schemeClr val="tx2"/>
                  </a:solidFill>
                </a:rPr>
                <a:t>Command Button</a:t>
              </a:r>
            </a:p>
          </p:txBody>
        </p:sp>
      </p:grpSp>
      <p:grpSp>
        <p:nvGrpSpPr>
          <p:cNvPr id="4" name="Group 84"/>
          <p:cNvGrpSpPr>
            <a:grpSpLocks/>
          </p:cNvGrpSpPr>
          <p:nvPr/>
        </p:nvGrpSpPr>
        <p:grpSpPr bwMode="auto">
          <a:xfrm>
            <a:off x="6248400" y="4800600"/>
            <a:ext cx="1373188" cy="1376363"/>
            <a:chOff x="660" y="1179525"/>
            <a:chExt cx="1373106" cy="1377093"/>
          </a:xfrm>
        </p:grpSpPr>
        <p:sp>
          <p:nvSpPr>
            <p:cNvPr id="86" name="Oval 85"/>
            <p:cNvSpPr/>
            <p:nvPr/>
          </p:nvSpPr>
          <p:spPr>
            <a:xfrm>
              <a:off x="660" y="1179525"/>
              <a:ext cx="1373106" cy="1377093"/>
            </a:xfrm>
            <a:prstGeom prst="ellipse">
              <a:avLst/>
            </a:prstGeom>
          </p:spPr>
          <p:style>
            <a:lnRef idx="0">
              <a:schemeClr val="accent2"/>
            </a:lnRef>
            <a:fillRef idx="1003">
              <a:schemeClr val="lt1"/>
            </a:fillRef>
            <a:effectRef idx="3">
              <a:schemeClr val="accent2"/>
            </a:effectRef>
            <a:fontRef idx="minor">
              <a:schemeClr val="lt1"/>
            </a:fontRef>
          </p:style>
        </p:sp>
        <p:sp>
          <p:nvSpPr>
            <p:cNvPr id="87" name="Oval 4"/>
            <p:cNvSpPr/>
            <p:nvPr/>
          </p:nvSpPr>
          <p:spPr>
            <a:xfrm>
              <a:off x="201747" y="1381195"/>
              <a:ext cx="970932" cy="973753"/>
            </a:xfrm>
            <a:prstGeom prst="rect">
              <a:avLst/>
            </a:prstGeom>
          </p:spPr>
          <p:style>
            <a:lnRef idx="0">
              <a:schemeClr val="accent2"/>
            </a:lnRef>
            <a:fillRef idx="1003">
              <a:schemeClr val="lt1"/>
            </a:fillRef>
            <a:effectRef idx="3">
              <a:schemeClr val="accent2"/>
            </a:effectRef>
            <a:fontRef idx="minor">
              <a:schemeClr val="lt1"/>
            </a:fontRef>
          </p:style>
          <p:txBody>
            <a:bodyPr lIns="26670" tIns="26670" rIns="26670" bIns="26670" spcCol="1270" anchor="ctr"/>
            <a:lstStyle/>
            <a:p>
              <a:pPr algn="ctr" defTabSz="933450">
                <a:lnSpc>
                  <a:spcPct val="90000"/>
                </a:lnSpc>
                <a:spcAft>
                  <a:spcPct val="35000"/>
                </a:spcAft>
                <a:defRPr/>
              </a:pPr>
              <a:r>
                <a:rPr lang="en-US" sz="2100" dirty="0">
                  <a:solidFill>
                    <a:schemeClr val="tx2"/>
                  </a:solidFill>
                </a:rPr>
                <a:t>Radio Button</a:t>
              </a:r>
            </a:p>
          </p:txBody>
        </p:sp>
      </p:grpSp>
      <p:grpSp>
        <p:nvGrpSpPr>
          <p:cNvPr id="5" name="Group 93"/>
          <p:cNvGrpSpPr>
            <a:grpSpLocks/>
          </p:cNvGrpSpPr>
          <p:nvPr/>
        </p:nvGrpSpPr>
        <p:grpSpPr bwMode="auto">
          <a:xfrm>
            <a:off x="1524000" y="5029200"/>
            <a:ext cx="1373188" cy="1376363"/>
            <a:chOff x="660" y="1179525"/>
            <a:chExt cx="1373106" cy="1377093"/>
          </a:xfrm>
        </p:grpSpPr>
        <p:sp>
          <p:nvSpPr>
            <p:cNvPr id="95" name="Oval 94"/>
            <p:cNvSpPr/>
            <p:nvPr/>
          </p:nvSpPr>
          <p:spPr>
            <a:xfrm>
              <a:off x="660" y="1179525"/>
              <a:ext cx="1373106" cy="1377093"/>
            </a:xfrm>
            <a:prstGeom prst="ellipse">
              <a:avLst/>
            </a:prstGeom>
          </p:spPr>
          <p:style>
            <a:lnRef idx="0">
              <a:schemeClr val="accent2"/>
            </a:lnRef>
            <a:fillRef idx="1003">
              <a:schemeClr val="lt1"/>
            </a:fillRef>
            <a:effectRef idx="3">
              <a:schemeClr val="accent2"/>
            </a:effectRef>
            <a:fontRef idx="minor">
              <a:schemeClr val="lt1"/>
            </a:fontRef>
          </p:style>
        </p:sp>
        <p:sp>
          <p:nvSpPr>
            <p:cNvPr id="96" name="Oval 4"/>
            <p:cNvSpPr/>
            <p:nvPr/>
          </p:nvSpPr>
          <p:spPr>
            <a:xfrm>
              <a:off x="153060" y="1381195"/>
              <a:ext cx="1142999" cy="973753"/>
            </a:xfrm>
            <a:prstGeom prst="rect">
              <a:avLst/>
            </a:prstGeom>
          </p:spPr>
          <p:style>
            <a:lnRef idx="0">
              <a:schemeClr val="accent2"/>
            </a:lnRef>
            <a:fillRef idx="1003">
              <a:schemeClr val="lt1"/>
            </a:fillRef>
            <a:effectRef idx="3">
              <a:schemeClr val="accent2"/>
            </a:effectRef>
            <a:fontRef idx="minor">
              <a:schemeClr val="lt1"/>
            </a:fontRef>
          </p:style>
          <p:txBody>
            <a:bodyPr lIns="26670" tIns="26670" rIns="26670" bIns="26670" spcCol="1270" anchor="ctr"/>
            <a:lstStyle/>
            <a:p>
              <a:pPr algn="ctr" defTabSz="933450">
                <a:lnSpc>
                  <a:spcPct val="90000"/>
                </a:lnSpc>
                <a:spcAft>
                  <a:spcPct val="35000"/>
                </a:spcAft>
                <a:defRPr/>
              </a:pPr>
              <a:r>
                <a:rPr lang="en-US" sz="2100" dirty="0">
                  <a:solidFill>
                    <a:schemeClr val="tx2"/>
                  </a:solidFill>
                </a:rPr>
                <a:t>Text Box</a:t>
              </a:r>
            </a:p>
          </p:txBody>
        </p:sp>
      </p:grpSp>
      <p:grpSp>
        <p:nvGrpSpPr>
          <p:cNvPr id="6" name="Group 96"/>
          <p:cNvGrpSpPr>
            <a:grpSpLocks/>
          </p:cNvGrpSpPr>
          <p:nvPr/>
        </p:nvGrpSpPr>
        <p:grpSpPr bwMode="auto">
          <a:xfrm>
            <a:off x="3733800" y="3429000"/>
            <a:ext cx="1373188" cy="1376363"/>
            <a:chOff x="660" y="1179525"/>
            <a:chExt cx="1373106" cy="1377093"/>
          </a:xfrm>
        </p:grpSpPr>
        <p:sp>
          <p:nvSpPr>
            <p:cNvPr id="98" name="Oval 97"/>
            <p:cNvSpPr/>
            <p:nvPr/>
          </p:nvSpPr>
          <p:spPr>
            <a:xfrm>
              <a:off x="660" y="1179525"/>
              <a:ext cx="1373106" cy="1377093"/>
            </a:xfrm>
            <a:prstGeom prst="ellipse">
              <a:avLst/>
            </a:prstGeom>
          </p:spPr>
          <p:style>
            <a:lnRef idx="0">
              <a:schemeClr val="accent2"/>
            </a:lnRef>
            <a:fillRef idx="1003">
              <a:schemeClr val="lt1"/>
            </a:fillRef>
            <a:effectRef idx="3">
              <a:schemeClr val="accent2"/>
            </a:effectRef>
            <a:fontRef idx="minor">
              <a:schemeClr val="lt1"/>
            </a:fontRef>
          </p:style>
        </p:sp>
        <p:sp>
          <p:nvSpPr>
            <p:cNvPr id="99" name="Oval 4"/>
            <p:cNvSpPr/>
            <p:nvPr/>
          </p:nvSpPr>
          <p:spPr>
            <a:xfrm>
              <a:off x="201747" y="1381195"/>
              <a:ext cx="970932" cy="973753"/>
            </a:xfrm>
            <a:prstGeom prst="rect">
              <a:avLst/>
            </a:prstGeom>
          </p:spPr>
          <p:style>
            <a:lnRef idx="0">
              <a:schemeClr val="accent2"/>
            </a:lnRef>
            <a:fillRef idx="1003">
              <a:schemeClr val="lt1"/>
            </a:fillRef>
            <a:effectRef idx="3">
              <a:schemeClr val="accent2"/>
            </a:effectRef>
            <a:fontRef idx="minor">
              <a:schemeClr val="lt1"/>
            </a:fontRef>
          </p:style>
          <p:txBody>
            <a:bodyPr lIns="26670" tIns="26670" rIns="26670" bIns="26670" spcCol="1270" anchor="ctr"/>
            <a:lstStyle/>
            <a:p>
              <a:pPr algn="ctr" defTabSz="933450">
                <a:lnSpc>
                  <a:spcPct val="90000"/>
                </a:lnSpc>
                <a:spcAft>
                  <a:spcPct val="35000"/>
                </a:spcAft>
                <a:defRPr/>
              </a:pPr>
              <a:r>
                <a:rPr lang="en-US" sz="2100" dirty="0">
                  <a:solidFill>
                    <a:schemeClr val="tx2"/>
                  </a:solidFill>
                </a:rPr>
                <a:t>List Box</a:t>
              </a:r>
            </a:p>
          </p:txBody>
        </p:sp>
      </p:grpSp>
      <p:sp>
        <p:nvSpPr>
          <p:cNvPr id="22" name="Donut 21"/>
          <p:cNvSpPr/>
          <p:nvPr/>
        </p:nvSpPr>
        <p:spPr>
          <a:xfrm rot="1150657">
            <a:off x="5928145" y="1812430"/>
            <a:ext cx="1555750" cy="1560512"/>
          </a:xfrm>
          <a:prstGeom prst="donut">
            <a:avLst>
              <a:gd name="adj" fmla="val 4552"/>
            </a:avLst>
          </a:prstGeom>
          <a:effectLst>
            <a:glow rad="228600">
              <a:schemeClr val="accent1">
                <a:satMod val="175000"/>
                <a:alpha val="40000"/>
              </a:schemeClr>
            </a:glow>
          </a:effectLst>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solidFill>
                <a:schemeClr val="tx2"/>
              </a:solidFill>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3.33333E-6 -2.25434E-6 L 0.025 0.42151 " pathEditMode="relative" rAng="0" ptsTypes="AA">
                                      <p:cBhvr>
                                        <p:cTn id="6" dur="2000" fill="hold"/>
                                        <p:tgtEl>
                                          <p:spTgt spid="22"/>
                                        </p:tgtEl>
                                        <p:attrNameLst>
                                          <p:attrName>ppt_x</p:attrName>
                                          <p:attrName>ppt_y</p:attrName>
                                        </p:attrNameLst>
                                      </p:cBhvr>
                                      <p:rCtr x="13" y="2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smtClean="0"/>
              <a:t>Radio Button</a:t>
            </a:r>
          </a:p>
        </p:txBody>
      </p:sp>
      <p:sp>
        <p:nvSpPr>
          <p:cNvPr id="27651" name="Content Placeholder 2"/>
          <p:cNvSpPr>
            <a:spLocks noGrp="1"/>
          </p:cNvSpPr>
          <p:nvPr>
            <p:ph idx="1"/>
          </p:nvPr>
        </p:nvSpPr>
        <p:spPr>
          <a:xfrm>
            <a:off x="457200" y="1828800"/>
            <a:ext cx="8229600" cy="3124200"/>
          </a:xfrm>
        </p:spPr>
        <p:txBody>
          <a:bodyPr/>
          <a:lstStyle/>
          <a:p>
            <a:pPr eaLnBrk="1" hangingPunct="1"/>
            <a:r>
              <a:rPr lang="en-US" dirty="0" err="1" smtClean="0"/>
              <a:t>Số</a:t>
            </a:r>
            <a:r>
              <a:rPr lang="en-US" dirty="0" smtClean="0"/>
              <a:t> </a:t>
            </a:r>
            <a:r>
              <a:rPr lang="en-US" dirty="0" err="1" smtClean="0"/>
              <a:t>lượng</a:t>
            </a:r>
            <a:r>
              <a:rPr lang="en-US" dirty="0" smtClean="0"/>
              <a:t> </a:t>
            </a:r>
            <a:r>
              <a:rPr lang="en-US" dirty="0" err="1" smtClean="0"/>
              <a:t>các</a:t>
            </a:r>
            <a:r>
              <a:rPr lang="en-US" dirty="0" smtClean="0"/>
              <a:t> radio button </a:t>
            </a:r>
            <a:r>
              <a:rPr lang="en-US" dirty="0" err="1" smtClean="0"/>
              <a:t>trong</a:t>
            </a:r>
            <a:r>
              <a:rPr lang="en-US" dirty="0" smtClean="0"/>
              <a:t> </a:t>
            </a:r>
            <a:r>
              <a:rPr lang="en-US" dirty="0" err="1" smtClean="0"/>
              <a:t>cùng</a:t>
            </a:r>
            <a:r>
              <a:rPr lang="en-US" dirty="0" smtClean="0"/>
              <a:t> </a:t>
            </a:r>
            <a:r>
              <a:rPr lang="en-US" dirty="0" err="1" smtClean="0"/>
              <a:t>một</a:t>
            </a:r>
            <a:r>
              <a:rPr lang="en-US" dirty="0" smtClean="0"/>
              <a:t> </a:t>
            </a:r>
            <a:r>
              <a:rPr lang="en-US" dirty="0" err="1" smtClean="0"/>
              <a:t>nhóm</a:t>
            </a:r>
            <a:r>
              <a:rPr lang="en-US" dirty="0" smtClean="0"/>
              <a:t> </a:t>
            </a:r>
            <a:r>
              <a:rPr lang="en-US" dirty="0" err="1" smtClean="0"/>
              <a:t>có</a:t>
            </a:r>
            <a:r>
              <a:rPr lang="en-US" dirty="0" smtClean="0"/>
              <a:t> &gt;=2 </a:t>
            </a:r>
            <a:r>
              <a:rPr lang="en-US" dirty="0" err="1" smtClean="0"/>
              <a:t>và</a:t>
            </a:r>
            <a:r>
              <a:rPr lang="en-US" dirty="0" smtClean="0"/>
              <a:t> &lt;=8 hay </a:t>
            </a:r>
            <a:r>
              <a:rPr lang="en-US" dirty="0" err="1" smtClean="0"/>
              <a:t>không</a:t>
            </a:r>
            <a:r>
              <a:rPr lang="en-US" dirty="0" smtClean="0"/>
              <a:t>?</a:t>
            </a:r>
          </a:p>
          <a:p>
            <a:pPr eaLnBrk="1" hangingPunct="1"/>
            <a:r>
              <a:rPr lang="en-US" dirty="0" err="1" smtClean="0"/>
              <a:t>Có</a:t>
            </a:r>
            <a:r>
              <a:rPr lang="en-US" dirty="0" smtClean="0"/>
              <a:t> </a:t>
            </a:r>
            <a:r>
              <a:rPr lang="en-US" dirty="0" err="1" smtClean="0"/>
              <a:t>một</a:t>
            </a:r>
            <a:r>
              <a:rPr lang="en-US" dirty="0" smtClean="0"/>
              <a:t> radio </a:t>
            </a:r>
            <a:r>
              <a:rPr lang="en-US" dirty="0" err="1" smtClean="0"/>
              <a:t>được</a:t>
            </a:r>
            <a:r>
              <a:rPr lang="en-US" dirty="0" smtClean="0"/>
              <a:t> </a:t>
            </a:r>
            <a:r>
              <a:rPr lang="en-US" dirty="0" err="1" smtClean="0"/>
              <a:t>mặc</a:t>
            </a:r>
            <a:r>
              <a:rPr lang="en-US" dirty="0" smtClean="0"/>
              <a:t> </a:t>
            </a:r>
            <a:r>
              <a:rPr lang="en-US" dirty="0" err="1" smtClean="0"/>
              <a:t>định</a:t>
            </a:r>
            <a:r>
              <a:rPr lang="en-US" dirty="0" smtClean="0"/>
              <a:t> </a:t>
            </a:r>
            <a:r>
              <a:rPr lang="en-US" dirty="0" err="1" smtClean="0"/>
              <a:t>cho</a:t>
            </a:r>
            <a:r>
              <a:rPr lang="en-US" dirty="0" smtClean="0"/>
              <a:t> </a:t>
            </a:r>
            <a:r>
              <a:rPr lang="en-US" dirty="0" err="1" smtClean="0"/>
              <a:t>mỗi</a:t>
            </a:r>
            <a:r>
              <a:rPr lang="en-US" dirty="0" smtClean="0"/>
              <a:t> </a:t>
            </a:r>
            <a:r>
              <a:rPr lang="en-US" dirty="0" err="1" smtClean="0"/>
              <a:t>nhóm</a:t>
            </a:r>
            <a:r>
              <a:rPr lang="en-US" dirty="0" smtClean="0"/>
              <a:t> hay </a:t>
            </a:r>
            <a:r>
              <a:rPr lang="en-US" dirty="0" err="1" smtClean="0"/>
              <a:t>không</a:t>
            </a:r>
            <a:r>
              <a:rPr lang="en-US" dirty="0" smtClean="0"/>
              <a:t>?</a:t>
            </a:r>
          </a:p>
        </p:txBody>
      </p:sp>
      <p:sp>
        <p:nvSpPr>
          <p:cNvPr id="10" name="Slide Number Placeholder 9"/>
          <p:cNvSpPr>
            <a:spLocks noGrp="1"/>
          </p:cNvSpPr>
          <p:nvPr>
            <p:ph type="sldNum" sz="quarter" idx="12"/>
          </p:nvPr>
        </p:nvSpPr>
        <p:spPr/>
        <p:txBody>
          <a:bodyPr/>
          <a:lstStyle/>
          <a:p>
            <a:pPr>
              <a:defRPr/>
            </a:pPr>
            <a:fld id="{CCDF35B6-C543-43CC-A3B3-5838963AD9BD}" type="slidenum">
              <a:rPr lang="en-US" smtClean="0"/>
              <a:pPr>
                <a:defRPr/>
              </a:pPr>
              <a:t>31</a:t>
            </a:fld>
            <a:endParaRPr lang="en-US"/>
          </a:p>
        </p:txBody>
      </p:sp>
      <p:pic>
        <p:nvPicPr>
          <p:cNvPr id="5" name="Picture 3" descr="D:\English\Pronounciation\radio.bmp"/>
          <p:cNvPicPr>
            <a:picLocks noChangeAspect="1" noChangeArrowheads="1"/>
          </p:cNvPicPr>
          <p:nvPr/>
        </p:nvPicPr>
        <p:blipFill>
          <a:blip r:embed="rId3"/>
          <a:srcRect/>
          <a:stretch>
            <a:fillRect/>
          </a:stretch>
        </p:blipFill>
        <p:spPr bwMode="auto">
          <a:xfrm>
            <a:off x="2209800" y="2209800"/>
            <a:ext cx="4019550" cy="3343275"/>
          </a:xfrm>
          <a:prstGeom prst="rect">
            <a:avLst/>
          </a:prstGeom>
          <a:noFill/>
        </p:spPr>
      </p:pic>
      <p:sp>
        <p:nvSpPr>
          <p:cNvPr id="6" name="Donut 5"/>
          <p:cNvSpPr/>
          <p:nvPr/>
        </p:nvSpPr>
        <p:spPr>
          <a:xfrm>
            <a:off x="2743200" y="3124200"/>
            <a:ext cx="3352800" cy="1447800"/>
          </a:xfrm>
          <a:prstGeom prst="donut">
            <a:avLst>
              <a:gd name="adj" fmla="val 275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0" nodeType="clickEffect">
                                  <p:stCondLst>
                                    <p:cond delay="0"/>
                                  </p:stCondLst>
                                  <p:childTnLst>
                                    <p:animEffect transition="out" filter="blinds(horizontal)">
                                      <p:cBhvr>
                                        <p:cTn id="14" dur="500"/>
                                        <p:tgtEl>
                                          <p:spTgt spid="27651">
                                            <p:txEl>
                                              <p:pRg st="0" end="0"/>
                                            </p:txEl>
                                          </p:spTgt>
                                        </p:tgtEl>
                                      </p:cBhvr>
                                    </p:animEffect>
                                    <p:set>
                                      <p:cBhvr>
                                        <p:cTn id="15" dur="1" fill="hold">
                                          <p:stCondLst>
                                            <p:cond delay="499"/>
                                          </p:stCondLst>
                                        </p:cTn>
                                        <p:tgtEl>
                                          <p:spTgt spid="27651">
                                            <p:txEl>
                                              <p:pRg st="0" end="0"/>
                                            </p:txEl>
                                          </p:spTgt>
                                        </p:tgtEl>
                                        <p:attrNameLst>
                                          <p:attrName>style.visibility</p:attrName>
                                        </p:attrNameLst>
                                      </p:cBhvr>
                                      <p:to>
                                        <p:strVal val="hidden"/>
                                      </p:to>
                                    </p:set>
                                  </p:childTnLst>
                                </p:cTn>
                              </p:par>
                              <p:par>
                                <p:cTn id="16" presetID="3" presetClass="exit" presetSubtype="10" fill="hold" grpId="0" nodeType="withEffect">
                                  <p:stCondLst>
                                    <p:cond delay="0"/>
                                  </p:stCondLst>
                                  <p:childTnLst>
                                    <p:animEffect transition="out" filter="blinds(horizontal)">
                                      <p:cBhvr>
                                        <p:cTn id="17" dur="500"/>
                                        <p:tgtEl>
                                          <p:spTgt spid="27651">
                                            <p:txEl>
                                              <p:pRg st="1" end="1"/>
                                            </p:txEl>
                                          </p:spTgt>
                                        </p:tgtEl>
                                      </p:cBhvr>
                                    </p:animEffect>
                                    <p:set>
                                      <p:cBhvr>
                                        <p:cTn id="18" dur="1" fill="hold">
                                          <p:stCondLst>
                                            <p:cond delay="499"/>
                                          </p:stCondLst>
                                        </p:cTn>
                                        <p:tgtEl>
                                          <p:spTgt spid="27651">
                                            <p:txEl>
                                              <p:pRg st="1" end="1"/>
                                            </p:txEl>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strVal val="#ppt_w*0.70"/>
                                          </p:val>
                                        </p:tav>
                                        <p:tav tm="100000">
                                          <p:val>
                                            <p:strVal val="#ppt_w"/>
                                          </p:val>
                                        </p:tav>
                                      </p:tavLst>
                                    </p:anim>
                                    <p:anim calcmode="lin" valueType="num">
                                      <p:cBhvr>
                                        <p:cTn id="29" dur="1000" fill="hold"/>
                                        <p:tgtEl>
                                          <p:spTgt spid="6"/>
                                        </p:tgtEl>
                                        <p:attrNameLst>
                                          <p:attrName>ppt_h</p:attrName>
                                        </p:attrNameLst>
                                      </p:cBhvr>
                                      <p:tavLst>
                                        <p:tav tm="0">
                                          <p:val>
                                            <p:strVal val="#ppt_h"/>
                                          </p:val>
                                        </p:tav>
                                        <p:tav tm="100000">
                                          <p:val>
                                            <p:strVal val="#ppt_h"/>
                                          </p:val>
                                        </p:tav>
                                      </p:tavLst>
                                    </p:anim>
                                    <p:animEffect transition="in" filter="fade">
                                      <p:cBhvr>
                                        <p:cTn id="3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Radio Button (</a:t>
            </a:r>
            <a:r>
              <a:rPr lang="en-US" dirty="0" err="1" smtClean="0"/>
              <a:t>tt</a:t>
            </a:r>
            <a:r>
              <a:rPr lang="en-US" dirty="0" smtClean="0"/>
              <a:t>)</a:t>
            </a:r>
            <a:endParaRPr lang="en-US" dirty="0"/>
          </a:p>
        </p:txBody>
      </p:sp>
      <p:sp>
        <p:nvSpPr>
          <p:cNvPr id="3" name="Content Placeholder 2"/>
          <p:cNvSpPr>
            <a:spLocks noGrp="1"/>
          </p:cNvSpPr>
          <p:nvPr>
            <p:ph idx="1"/>
          </p:nvPr>
        </p:nvSpPr>
        <p:spPr>
          <a:xfrm>
            <a:off x="457200" y="1828800"/>
            <a:ext cx="8229600" cy="2590800"/>
          </a:xfrm>
        </p:spPr>
        <p:txBody>
          <a:bodyPr/>
          <a:lstStyle/>
          <a:p>
            <a:r>
              <a:rPr lang="en-US" dirty="0" err="1" smtClean="0"/>
              <a:t>Các</a:t>
            </a:r>
            <a:r>
              <a:rPr lang="en-US" dirty="0" smtClean="0"/>
              <a:t> control </a:t>
            </a:r>
            <a:r>
              <a:rPr lang="en-US" dirty="0" err="1" smtClean="0"/>
              <a:t>phụ</a:t>
            </a:r>
            <a:r>
              <a:rPr lang="en-US" dirty="0" smtClean="0"/>
              <a:t> </a:t>
            </a:r>
            <a:r>
              <a:rPr lang="en-US" dirty="0" err="1" smtClean="0"/>
              <a:t>thuộc</a:t>
            </a:r>
            <a:r>
              <a:rPr lang="en-US" dirty="0" smtClean="0"/>
              <a:t> </a:t>
            </a:r>
            <a:r>
              <a:rPr lang="en-US" dirty="0" err="1" smtClean="0"/>
              <a:t>vào</a:t>
            </a:r>
            <a:r>
              <a:rPr lang="en-US" dirty="0" smtClean="0"/>
              <a:t> radio </a:t>
            </a:r>
            <a:r>
              <a:rPr lang="en-US" dirty="0" err="1" smtClean="0"/>
              <a:t>có</a:t>
            </a:r>
            <a:r>
              <a:rPr lang="en-US" dirty="0" smtClean="0"/>
              <a:t> </a:t>
            </a:r>
            <a:r>
              <a:rPr lang="en-US" dirty="0" err="1" smtClean="0"/>
              <a:t>hiển</a:t>
            </a:r>
            <a:r>
              <a:rPr lang="en-US" dirty="0" smtClean="0"/>
              <a:t> </a:t>
            </a:r>
            <a:r>
              <a:rPr lang="en-US" dirty="0" err="1" smtClean="0"/>
              <a:t>thị</a:t>
            </a:r>
            <a:r>
              <a:rPr lang="en-US" dirty="0" smtClean="0"/>
              <a:t> </a:t>
            </a:r>
            <a:r>
              <a:rPr lang="en-US" dirty="0" err="1" smtClean="0"/>
              <a:t>trong</a:t>
            </a:r>
            <a:r>
              <a:rPr lang="en-US" dirty="0" smtClean="0"/>
              <a:t> </a:t>
            </a:r>
            <a:r>
              <a:rPr lang="en-US" dirty="0" err="1" smtClean="0"/>
              <a:t>chế</a:t>
            </a:r>
            <a:r>
              <a:rPr lang="en-US" dirty="0" smtClean="0"/>
              <a:t> </a:t>
            </a:r>
            <a:r>
              <a:rPr lang="en-US" dirty="0" err="1" smtClean="0"/>
              <a:t>độ</a:t>
            </a:r>
            <a:r>
              <a:rPr lang="en-US" dirty="0" smtClean="0"/>
              <a:t> read-only </a:t>
            </a:r>
            <a:r>
              <a:rPr lang="en-US" dirty="0" err="1" smtClean="0"/>
              <a:t>khi</a:t>
            </a:r>
            <a:r>
              <a:rPr lang="en-US" dirty="0" smtClean="0"/>
              <a:t> radio button </a:t>
            </a:r>
            <a:r>
              <a:rPr lang="en-US" dirty="0" err="1" smtClean="0"/>
              <a:t>không</a:t>
            </a:r>
            <a:r>
              <a:rPr lang="en-US" dirty="0" smtClean="0"/>
              <a:t> </a:t>
            </a:r>
            <a:r>
              <a:rPr lang="en-US" dirty="0" err="1" smtClean="0"/>
              <a:t>được</a:t>
            </a:r>
            <a:r>
              <a:rPr lang="en-US" dirty="0" smtClean="0"/>
              <a:t> </a:t>
            </a:r>
            <a:r>
              <a:rPr lang="en-US" dirty="0" err="1" smtClean="0"/>
              <a:t>chọn</a:t>
            </a:r>
            <a:r>
              <a:rPr lang="en-US" dirty="0" smtClean="0"/>
              <a:t> hay </a:t>
            </a:r>
            <a:r>
              <a:rPr lang="en-US" dirty="0" err="1" smtClean="0"/>
              <a:t>không</a:t>
            </a:r>
            <a:r>
              <a:rPr lang="en-US" dirty="0" smtClean="0"/>
              <a:t>?</a:t>
            </a:r>
          </a:p>
          <a:p>
            <a:r>
              <a:rPr lang="en-US" dirty="0" smtClean="0"/>
              <a:t>Radio button </a:t>
            </a:r>
            <a:r>
              <a:rPr lang="en-US" dirty="0" err="1" smtClean="0"/>
              <a:t>có</a:t>
            </a:r>
            <a:r>
              <a:rPr lang="en-US" dirty="0" smtClean="0"/>
              <a:t> </a:t>
            </a:r>
            <a:r>
              <a:rPr lang="en-US" dirty="0" err="1" smtClean="0"/>
              <a:t>được</a:t>
            </a:r>
            <a:r>
              <a:rPr lang="en-US" dirty="0" smtClean="0"/>
              <a:t> </a:t>
            </a:r>
            <a:r>
              <a:rPr lang="en-US" dirty="0" err="1" smtClean="0"/>
              <a:t>gán</a:t>
            </a:r>
            <a:r>
              <a:rPr lang="en-US" dirty="0" smtClean="0"/>
              <a:t> key </a:t>
            </a:r>
            <a:r>
              <a:rPr lang="en-US" dirty="0" err="1" smtClean="0"/>
              <a:t>truy</a:t>
            </a:r>
            <a:r>
              <a:rPr lang="en-US" dirty="0" smtClean="0"/>
              <a:t> </a:t>
            </a:r>
            <a:r>
              <a:rPr lang="en-US" dirty="0" err="1" smtClean="0"/>
              <a:t>cập</a:t>
            </a:r>
            <a:r>
              <a:rPr lang="en-US" dirty="0" smtClean="0"/>
              <a:t> </a:t>
            </a:r>
            <a:r>
              <a:rPr lang="en-US" dirty="0" err="1" smtClean="0"/>
              <a:t>duy</a:t>
            </a:r>
            <a:r>
              <a:rPr lang="en-US" dirty="0" smtClean="0"/>
              <a:t> </a:t>
            </a:r>
            <a:r>
              <a:rPr lang="en-US" dirty="0" err="1" smtClean="0"/>
              <a:t>nhất</a:t>
            </a:r>
            <a:r>
              <a:rPr lang="en-US" dirty="0" smtClean="0"/>
              <a:t> hay </a:t>
            </a:r>
            <a:r>
              <a:rPr lang="en-US" dirty="0" err="1" smtClean="0"/>
              <a:t>không</a:t>
            </a:r>
            <a:r>
              <a:rPr lang="en-US" dirty="0" smtClean="0"/>
              <a:t>?</a:t>
            </a:r>
          </a:p>
          <a:p>
            <a:endParaRPr lang="en-US" dirty="0"/>
          </a:p>
        </p:txBody>
      </p:sp>
      <p:sp>
        <p:nvSpPr>
          <p:cNvPr id="4" name="Slide Number Placeholder 3"/>
          <p:cNvSpPr>
            <a:spLocks noGrp="1"/>
          </p:cNvSpPr>
          <p:nvPr>
            <p:ph type="sldNum" sz="quarter" idx="12"/>
          </p:nvPr>
        </p:nvSpPr>
        <p:spPr/>
        <p:txBody>
          <a:bodyPr/>
          <a:lstStyle/>
          <a:p>
            <a:pPr>
              <a:defRPr/>
            </a:pPr>
            <a:fld id="{177B15EE-425E-4EB5-995D-84B79FEA7B9A}" type="slidenum">
              <a:rPr lang="en-US" smtClean="0"/>
              <a:pPr>
                <a:defRPr/>
              </a:pPr>
              <a:t>32</a:t>
            </a:fld>
            <a:endParaRPr lang="en-US"/>
          </a:p>
        </p:txBody>
      </p:sp>
      <p:pic>
        <p:nvPicPr>
          <p:cNvPr id="6147" name="Picture 3" descr="D:\English\Pronounciation\disableradio.bmp"/>
          <p:cNvPicPr>
            <a:picLocks noChangeAspect="1" noChangeArrowheads="1"/>
          </p:cNvPicPr>
          <p:nvPr/>
        </p:nvPicPr>
        <p:blipFill>
          <a:blip r:embed="rId2"/>
          <a:srcRect/>
          <a:stretch>
            <a:fillRect/>
          </a:stretch>
        </p:blipFill>
        <p:spPr bwMode="auto">
          <a:xfrm>
            <a:off x="2646363" y="1881188"/>
            <a:ext cx="4076700" cy="4229100"/>
          </a:xfrm>
          <a:prstGeom prst="rect">
            <a:avLst/>
          </a:prstGeom>
          <a:noFill/>
        </p:spPr>
      </p:pic>
      <p:sp>
        <p:nvSpPr>
          <p:cNvPr id="6" name="Donut 5"/>
          <p:cNvSpPr/>
          <p:nvPr/>
        </p:nvSpPr>
        <p:spPr>
          <a:xfrm>
            <a:off x="3048000" y="3200400"/>
            <a:ext cx="3352800" cy="1828800"/>
          </a:xfrm>
          <a:prstGeom prst="donut">
            <a:avLst>
              <a:gd name="adj" fmla="val 275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8" name="Donut 7"/>
          <p:cNvSpPr/>
          <p:nvPr/>
        </p:nvSpPr>
        <p:spPr>
          <a:xfrm>
            <a:off x="3733800" y="3657600"/>
            <a:ext cx="2438400" cy="1295400"/>
          </a:xfrm>
          <a:prstGeom prst="donut">
            <a:avLst>
              <a:gd name="adj" fmla="val 275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3">
                                            <p:txEl>
                                              <p:pRg st="0" end="0"/>
                                            </p:txEl>
                                          </p:spTgt>
                                        </p:tgtEl>
                                      </p:cBhvr>
                                    </p:animEffect>
                                    <p:set>
                                      <p:cBhvr>
                                        <p:cTn id="17" dur="1" fill="hold">
                                          <p:stCondLst>
                                            <p:cond delay="499"/>
                                          </p:stCondLst>
                                        </p:cTn>
                                        <p:tgtEl>
                                          <p:spTgt spid="3">
                                            <p:txEl>
                                              <p:pRg st="0" end="0"/>
                                            </p:txEl>
                                          </p:spTgt>
                                        </p:tgtEl>
                                        <p:attrNameLst>
                                          <p:attrName>style.visibility</p:attrName>
                                        </p:attrNameLst>
                                      </p:cBhvr>
                                      <p:to>
                                        <p:strVal val="hidden"/>
                                      </p:to>
                                    </p:set>
                                  </p:childTnLst>
                                </p:cTn>
                              </p:par>
                              <p:par>
                                <p:cTn id="18" presetID="3" presetClass="exit" presetSubtype="10" fill="hold" grpId="0" nodeType="withEffect">
                                  <p:stCondLst>
                                    <p:cond delay="0"/>
                                  </p:stCondLst>
                                  <p:childTnLst>
                                    <p:animEffect transition="out" filter="blinds(horizontal)">
                                      <p:cBhvr>
                                        <p:cTn id="19" dur="500"/>
                                        <p:tgtEl>
                                          <p:spTgt spid="3">
                                            <p:txEl>
                                              <p:pRg st="1" end="1"/>
                                            </p:txEl>
                                          </p:spTgt>
                                        </p:tgtEl>
                                      </p:cBhvr>
                                    </p:animEffect>
                                    <p:set>
                                      <p:cBhvr>
                                        <p:cTn id="20"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147"/>
                                        </p:tgtEl>
                                        <p:attrNameLst>
                                          <p:attrName>style.visibility</p:attrName>
                                        </p:attrNameLst>
                                      </p:cBhvr>
                                      <p:to>
                                        <p:strVal val="visible"/>
                                      </p:to>
                                    </p:set>
                                    <p:animEffect transition="in" filter="blinds(horizontal)">
                                      <p:cBhvr>
                                        <p:cTn id="25" dur="500"/>
                                        <p:tgtEl>
                                          <p:spTgt spid="6147"/>
                                        </p:tgtEl>
                                      </p:cBhvr>
                                    </p:animEffect>
                                  </p:childTnLst>
                                </p:cTn>
                              </p:par>
                            </p:childTnLst>
                          </p:cTn>
                        </p:par>
                        <p:par>
                          <p:cTn id="26" fill="hold">
                            <p:stCondLst>
                              <p:cond delay="500"/>
                            </p:stCondLst>
                            <p:childTnLst>
                              <p:par>
                                <p:cTn id="27" presetID="55"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1000" fill="hold"/>
                                        <p:tgtEl>
                                          <p:spTgt spid="6"/>
                                        </p:tgtEl>
                                        <p:attrNameLst>
                                          <p:attrName>ppt_w</p:attrName>
                                        </p:attrNameLst>
                                      </p:cBhvr>
                                      <p:tavLst>
                                        <p:tav tm="0">
                                          <p:val>
                                            <p:strVal val="#ppt_w*0.70"/>
                                          </p:val>
                                        </p:tav>
                                        <p:tav tm="100000">
                                          <p:val>
                                            <p:strVal val="#ppt_w"/>
                                          </p:val>
                                        </p:tav>
                                      </p:tavLst>
                                    </p:anim>
                                    <p:anim calcmode="lin" valueType="num">
                                      <p:cBhvr>
                                        <p:cTn id="30" dur="1000" fill="hold"/>
                                        <p:tgtEl>
                                          <p:spTgt spid="6"/>
                                        </p:tgtEl>
                                        <p:attrNameLst>
                                          <p:attrName>ppt_h</p:attrName>
                                        </p:attrNameLst>
                                      </p:cBhvr>
                                      <p:tavLst>
                                        <p:tav tm="0">
                                          <p:val>
                                            <p:strVal val="#ppt_h"/>
                                          </p:val>
                                        </p:tav>
                                        <p:tav tm="100000">
                                          <p:val>
                                            <p:strVal val="#ppt_h"/>
                                          </p:val>
                                        </p:tav>
                                      </p:tavLst>
                                    </p:anim>
                                    <p:animEffect transition="in" filter="fade">
                                      <p:cBhvr>
                                        <p:cTn id="31" dur="10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55"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strVal val="#ppt_w*0.70"/>
                                          </p:val>
                                        </p:tav>
                                        <p:tav tm="100000">
                                          <p:val>
                                            <p:strVal val="#ppt_w"/>
                                          </p:val>
                                        </p:tav>
                                      </p:tavLst>
                                    </p:anim>
                                    <p:anim calcmode="lin" valueType="num">
                                      <p:cBhvr>
                                        <p:cTn id="37" dur="1000" fill="hold"/>
                                        <p:tgtEl>
                                          <p:spTgt spid="8"/>
                                        </p:tgtEl>
                                        <p:attrNameLst>
                                          <p:attrName>ppt_h</p:attrName>
                                        </p:attrNameLst>
                                      </p:cBhvr>
                                      <p:tavLst>
                                        <p:tav tm="0">
                                          <p:val>
                                            <p:strVal val="#ppt_h"/>
                                          </p:val>
                                        </p:tav>
                                        <p:tav tm="100000">
                                          <p:val>
                                            <p:strVal val="#ppt_h"/>
                                          </p:val>
                                        </p:tav>
                                      </p:tavLst>
                                    </p:anim>
                                    <p:animEffect transition="in" filter="fade">
                                      <p:cBhvr>
                                        <p:cTn id="3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8" name="Picture 4"/>
          <p:cNvPicPr>
            <a:picLocks noChangeAspect="1" noChangeArrowheads="1"/>
          </p:cNvPicPr>
          <p:nvPr/>
        </p:nvPicPr>
        <p:blipFill>
          <a:blip r:embed="rId3"/>
          <a:srcRect/>
          <a:stretch>
            <a:fillRect/>
          </a:stretch>
        </p:blipFill>
        <p:spPr bwMode="auto">
          <a:xfrm>
            <a:off x="1905000" y="2971800"/>
            <a:ext cx="5334000" cy="2743200"/>
          </a:xfrm>
          <a:prstGeom prst="rect">
            <a:avLst/>
          </a:prstGeom>
          <a:noFill/>
          <a:ln w="9525">
            <a:noFill/>
            <a:miter lim="800000"/>
            <a:headEnd/>
            <a:tailEnd/>
          </a:ln>
        </p:spPr>
      </p:pic>
      <p:sp>
        <p:nvSpPr>
          <p:cNvPr id="28676" name="Title 1"/>
          <p:cNvSpPr>
            <a:spLocks noGrp="1"/>
          </p:cNvSpPr>
          <p:nvPr>
            <p:ph type="title"/>
          </p:nvPr>
        </p:nvSpPr>
        <p:spPr/>
        <p:txBody>
          <a:bodyPr/>
          <a:lstStyle/>
          <a:p>
            <a:pPr eaLnBrk="1" hangingPunct="1"/>
            <a:r>
              <a:rPr lang="en-US" dirty="0" smtClean="0"/>
              <a:t>Radio Button (</a:t>
            </a:r>
            <a:r>
              <a:rPr lang="en-US" dirty="0" err="1" smtClean="0"/>
              <a:t>tt</a:t>
            </a:r>
            <a:r>
              <a:rPr lang="en-US" dirty="0" smtClean="0"/>
              <a:t>)</a:t>
            </a:r>
          </a:p>
        </p:txBody>
      </p:sp>
      <p:sp>
        <p:nvSpPr>
          <p:cNvPr id="18" name="Slide Number Placeholder 17"/>
          <p:cNvSpPr>
            <a:spLocks noGrp="1"/>
          </p:cNvSpPr>
          <p:nvPr>
            <p:ph type="sldNum" sz="quarter" idx="12"/>
          </p:nvPr>
        </p:nvSpPr>
        <p:spPr/>
        <p:txBody>
          <a:bodyPr/>
          <a:lstStyle/>
          <a:p>
            <a:pPr>
              <a:defRPr/>
            </a:pPr>
            <a:fld id="{CCDF35B6-C543-43CC-A3B3-5838963AD9BD}" type="slidenum">
              <a:rPr lang="en-US" smtClean="0"/>
              <a:pPr>
                <a:defRPr/>
              </a:pPr>
              <a:t>33</a:t>
            </a:fld>
            <a:endParaRPr lang="en-US"/>
          </a:p>
        </p:txBody>
      </p:sp>
      <p:sp>
        <p:nvSpPr>
          <p:cNvPr id="14" name="Donut 13"/>
          <p:cNvSpPr/>
          <p:nvPr/>
        </p:nvSpPr>
        <p:spPr>
          <a:xfrm>
            <a:off x="3276600" y="3124200"/>
            <a:ext cx="1828800" cy="838200"/>
          </a:xfrm>
          <a:prstGeom prst="donut">
            <a:avLst>
              <a:gd name="adj" fmla="val 108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3" name="Rectangle 12"/>
          <p:cNvSpPr/>
          <p:nvPr/>
        </p:nvSpPr>
        <p:spPr>
          <a:xfrm>
            <a:off x="1066800" y="1905000"/>
            <a:ext cx="6934200" cy="369332"/>
          </a:xfrm>
          <a:prstGeom prst="rect">
            <a:avLst/>
          </a:prstGeom>
        </p:spPr>
        <p:txBody>
          <a:bodyPr wrap="square">
            <a:spAutoFit/>
          </a:bodyPr>
          <a:lstStyle/>
          <a:p>
            <a:pPr eaLnBrk="1" hangingPunct="1">
              <a:buFont typeface="Wingdings" pitchFamily="2" charset="2"/>
              <a:buChar char="v"/>
            </a:pPr>
            <a:r>
              <a:rPr lang="en-US" dirty="0" err="1" smtClean="0"/>
              <a:t>Có</a:t>
            </a:r>
            <a:r>
              <a:rPr lang="en-US" dirty="0" smtClean="0"/>
              <a:t> </a:t>
            </a:r>
            <a:r>
              <a:rPr lang="en-US" dirty="0" err="1" smtClean="0"/>
              <a:t>nhiều</a:t>
            </a:r>
            <a:r>
              <a:rPr lang="en-US" dirty="0" smtClean="0"/>
              <a:t> </a:t>
            </a:r>
            <a:r>
              <a:rPr lang="en-US" dirty="0" err="1" smtClean="0"/>
              <a:t>hơn</a:t>
            </a:r>
            <a:r>
              <a:rPr lang="en-US" dirty="0" smtClean="0"/>
              <a:t> 1 </a:t>
            </a:r>
            <a:r>
              <a:rPr lang="en-US" dirty="0" err="1" smtClean="0"/>
              <a:t>sự</a:t>
            </a:r>
            <a:r>
              <a:rPr lang="en-US" dirty="0" smtClean="0"/>
              <a:t> </a:t>
            </a:r>
            <a:r>
              <a:rPr lang="en-US" dirty="0" err="1" smtClean="0"/>
              <a:t>lựa</a:t>
            </a:r>
            <a:r>
              <a:rPr lang="en-US" dirty="0" smtClean="0"/>
              <a:t> </a:t>
            </a:r>
            <a:r>
              <a:rPr lang="en-US" dirty="0" err="1" smtClean="0"/>
              <a:t>chọn</a:t>
            </a:r>
            <a:r>
              <a:rPr lang="en-US" dirty="0" smtClean="0"/>
              <a:t> </a:t>
            </a:r>
            <a:r>
              <a:rPr lang="en-US" dirty="0" err="1" smtClean="0"/>
              <a:t>trong</a:t>
            </a:r>
            <a:r>
              <a:rPr lang="en-US" dirty="0" smtClean="0"/>
              <a:t> </a:t>
            </a:r>
            <a:r>
              <a:rPr lang="en-US" dirty="0" err="1" smtClean="0"/>
              <a:t>cùng</a:t>
            </a:r>
            <a:r>
              <a:rPr lang="en-US" dirty="0" smtClean="0"/>
              <a:t> </a:t>
            </a:r>
            <a:r>
              <a:rPr lang="en-US" dirty="0" err="1" smtClean="0"/>
              <a:t>một</a:t>
            </a:r>
            <a:r>
              <a:rPr lang="en-US" dirty="0" smtClean="0"/>
              <a:t> </a:t>
            </a:r>
            <a:r>
              <a:rPr lang="en-US" dirty="0" err="1" smtClean="0"/>
              <a:t>nhóm</a:t>
            </a:r>
            <a:r>
              <a:rPr lang="en-US" dirty="0" smtClean="0"/>
              <a:t> hay </a:t>
            </a:r>
            <a:r>
              <a:rPr lang="en-US" dirty="0" err="1" smtClean="0"/>
              <a:t>không</a:t>
            </a:r>
            <a:r>
              <a:rPr lang="en-US" dirty="0" smtClean="0"/>
              <a:t>?</a:t>
            </a: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8788"/>
                                        </p:tgtEl>
                                        <p:attrNameLst>
                                          <p:attrName>style.visibility</p:attrName>
                                        </p:attrNameLst>
                                      </p:cBhvr>
                                      <p:to>
                                        <p:strVal val="visible"/>
                                      </p:to>
                                    </p:set>
                                    <p:animEffect transition="in" filter="blinds(horizontal)">
                                      <p:cBhvr>
                                        <p:cTn id="12" dur="500"/>
                                        <p:tgtEl>
                                          <p:spTgt spid="118788"/>
                                        </p:tgtEl>
                                      </p:cBhvr>
                                    </p:animEffect>
                                  </p:childTnLst>
                                </p:cTn>
                              </p:par>
                            </p:childTnLst>
                          </p:cTn>
                        </p:par>
                        <p:par>
                          <p:cTn id="13" fill="hold">
                            <p:stCondLst>
                              <p:cond delay="500"/>
                            </p:stCondLst>
                            <p:childTnLst>
                              <p:par>
                                <p:cTn id="14" presetID="55" presetClass="entr" presetSubtype="0" fill="hold" grpId="0" nodeType="afterEffect">
                                  <p:stCondLst>
                                    <p:cond delay="1000"/>
                                  </p:stCondLst>
                                  <p:childTnLst>
                                    <p:set>
                                      <p:cBhvr>
                                        <p:cTn id="15" dur="1" fill="hold">
                                          <p:stCondLst>
                                            <p:cond delay="0"/>
                                          </p:stCondLst>
                                        </p:cTn>
                                        <p:tgtEl>
                                          <p:spTgt spid="14"/>
                                        </p:tgtEl>
                                        <p:attrNameLst>
                                          <p:attrName>style.visibility</p:attrName>
                                        </p:attrNameLst>
                                      </p:cBhvr>
                                      <p:to>
                                        <p:strVal val="visible"/>
                                      </p:to>
                                    </p:set>
                                    <p:anim calcmode="lin" valueType="num">
                                      <p:cBhvr>
                                        <p:cTn id="16" dur="1000" fill="hold"/>
                                        <p:tgtEl>
                                          <p:spTgt spid="14"/>
                                        </p:tgtEl>
                                        <p:attrNameLst>
                                          <p:attrName>ppt_w</p:attrName>
                                        </p:attrNameLst>
                                      </p:cBhvr>
                                      <p:tavLst>
                                        <p:tav tm="0">
                                          <p:val>
                                            <p:strVal val="#ppt_w*0.70"/>
                                          </p:val>
                                        </p:tav>
                                        <p:tav tm="100000">
                                          <p:val>
                                            <p:strVal val="#ppt_w"/>
                                          </p:val>
                                        </p:tav>
                                      </p:tavLst>
                                    </p:anim>
                                    <p:anim calcmode="lin" valueType="num">
                                      <p:cBhvr>
                                        <p:cTn id="17" dur="1000" fill="hold"/>
                                        <p:tgtEl>
                                          <p:spTgt spid="14"/>
                                        </p:tgtEl>
                                        <p:attrNameLst>
                                          <p:attrName>ppt_h</p:attrName>
                                        </p:attrNameLst>
                                      </p:cBhvr>
                                      <p:tavLst>
                                        <p:tav tm="0">
                                          <p:val>
                                            <p:strVal val="#ppt_h"/>
                                          </p:val>
                                        </p:tav>
                                        <p:tav tm="100000">
                                          <p:val>
                                            <p:strVal val="#ppt_h"/>
                                          </p:val>
                                        </p:tav>
                                      </p:tavLst>
                                    </p:anim>
                                    <p:animEffect transition="in" filter="fade">
                                      <p:cBhvr>
                                        <p:cTn id="1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dirty="0" smtClean="0"/>
              <a:t>Control</a:t>
            </a:r>
          </a:p>
        </p:txBody>
      </p:sp>
      <p:sp>
        <p:nvSpPr>
          <p:cNvPr id="51" name="Slide Number Placeholder 50"/>
          <p:cNvSpPr>
            <a:spLocks noGrp="1"/>
          </p:cNvSpPr>
          <p:nvPr>
            <p:ph type="sldNum" sz="quarter" idx="12"/>
          </p:nvPr>
        </p:nvSpPr>
        <p:spPr/>
        <p:txBody>
          <a:bodyPr/>
          <a:lstStyle/>
          <a:p>
            <a:pPr>
              <a:defRPr/>
            </a:pPr>
            <a:fld id="{CCDF35B6-C543-43CC-A3B3-5838963AD9BD}" type="slidenum">
              <a:rPr lang="en-US" smtClean="0"/>
              <a:pPr>
                <a:defRPr/>
              </a:pPr>
              <a:t>34</a:t>
            </a:fld>
            <a:endParaRPr lang="en-US"/>
          </a:p>
        </p:txBody>
      </p:sp>
      <p:sp>
        <p:nvSpPr>
          <p:cNvPr id="66" name="Oval 7"/>
          <p:cNvSpPr/>
          <p:nvPr/>
        </p:nvSpPr>
        <p:spPr>
          <a:xfrm>
            <a:off x="2112963" y="5430838"/>
            <a:ext cx="1216025" cy="1122362"/>
          </a:xfrm>
          <a:prstGeom prst="rect">
            <a:avLst/>
          </a:prstGeom>
        </p:spPr>
        <p:style>
          <a:lnRef idx="0">
            <a:scrgbClr r="0" g="0" b="0"/>
          </a:lnRef>
          <a:fillRef idx="0">
            <a:scrgbClr r="0" g="0" b="0"/>
          </a:fillRef>
          <a:effectRef idx="0">
            <a:scrgbClr r="0" g="0" b="0"/>
          </a:effectRef>
          <a:fontRef idx="minor">
            <a:schemeClr val="lt1"/>
          </a:fontRef>
        </p:style>
        <p:txBody>
          <a:bodyPr lIns="19050" tIns="19050" rIns="19050" bIns="19050" spcCol="1270" anchor="ctr"/>
          <a:lstStyle/>
          <a:p>
            <a:pPr algn="ctr" defTabSz="666750">
              <a:lnSpc>
                <a:spcPct val="90000"/>
              </a:lnSpc>
              <a:spcAft>
                <a:spcPct val="35000"/>
              </a:spcAft>
              <a:defRPr/>
            </a:pPr>
            <a:endParaRPr lang="en-US" sz="1500">
              <a:solidFill>
                <a:schemeClr val="tx2"/>
              </a:solidFill>
            </a:endParaRPr>
          </a:p>
        </p:txBody>
      </p:sp>
      <p:grpSp>
        <p:nvGrpSpPr>
          <p:cNvPr id="2" name="Group 70"/>
          <p:cNvGrpSpPr>
            <a:grpSpLocks/>
          </p:cNvGrpSpPr>
          <p:nvPr/>
        </p:nvGrpSpPr>
        <p:grpSpPr bwMode="auto">
          <a:xfrm>
            <a:off x="1310106" y="1921966"/>
            <a:ext cx="1373188" cy="1376363"/>
            <a:chOff x="660" y="1179525"/>
            <a:chExt cx="1373106" cy="1377093"/>
          </a:xfrm>
        </p:grpSpPr>
        <p:sp>
          <p:nvSpPr>
            <p:cNvPr id="72" name="Oval 71"/>
            <p:cNvSpPr/>
            <p:nvPr/>
          </p:nvSpPr>
          <p:spPr>
            <a:xfrm>
              <a:off x="660" y="1179525"/>
              <a:ext cx="1373106" cy="1377093"/>
            </a:xfrm>
            <a:prstGeom prst="ellipse">
              <a:avLst/>
            </a:prstGeom>
          </p:spPr>
          <p:style>
            <a:lnRef idx="0">
              <a:schemeClr val="accent2"/>
            </a:lnRef>
            <a:fillRef idx="1003">
              <a:schemeClr val="lt1"/>
            </a:fillRef>
            <a:effectRef idx="3">
              <a:schemeClr val="accent2"/>
            </a:effectRef>
            <a:fontRef idx="minor">
              <a:schemeClr val="lt1"/>
            </a:fontRef>
          </p:style>
        </p:sp>
        <p:sp>
          <p:nvSpPr>
            <p:cNvPr id="73" name="Oval 4"/>
            <p:cNvSpPr/>
            <p:nvPr/>
          </p:nvSpPr>
          <p:spPr>
            <a:xfrm>
              <a:off x="201747" y="1381195"/>
              <a:ext cx="970932" cy="973753"/>
            </a:xfrm>
            <a:prstGeom prst="rect">
              <a:avLst/>
            </a:prstGeom>
          </p:spPr>
          <p:style>
            <a:lnRef idx="0">
              <a:schemeClr val="accent2"/>
            </a:lnRef>
            <a:fillRef idx="1003">
              <a:schemeClr val="lt1"/>
            </a:fillRef>
            <a:effectRef idx="3">
              <a:schemeClr val="accent2"/>
            </a:effectRef>
            <a:fontRef idx="minor">
              <a:schemeClr val="lt1"/>
            </a:fontRef>
          </p:style>
          <p:txBody>
            <a:bodyPr lIns="26670" tIns="26670" rIns="26670" bIns="26670" spcCol="1270" anchor="ctr"/>
            <a:lstStyle/>
            <a:p>
              <a:pPr algn="ctr" defTabSz="933450">
                <a:lnSpc>
                  <a:spcPct val="90000"/>
                </a:lnSpc>
                <a:spcAft>
                  <a:spcPct val="35000"/>
                </a:spcAft>
                <a:defRPr/>
              </a:pPr>
              <a:r>
                <a:rPr lang="en-US" sz="2100" smtClean="0">
                  <a:solidFill>
                    <a:schemeClr val="tx2"/>
                  </a:solidFill>
                </a:rPr>
                <a:t>Dialog </a:t>
              </a:r>
              <a:r>
                <a:rPr lang="en-US" sz="2100" dirty="0">
                  <a:solidFill>
                    <a:schemeClr val="tx2"/>
                  </a:solidFill>
                </a:rPr>
                <a:t>Box</a:t>
              </a:r>
            </a:p>
          </p:txBody>
        </p:sp>
      </p:grpSp>
      <p:sp>
        <p:nvSpPr>
          <p:cNvPr id="75" name="Oval 7"/>
          <p:cNvSpPr/>
          <p:nvPr/>
        </p:nvSpPr>
        <p:spPr>
          <a:xfrm>
            <a:off x="2112963" y="5430838"/>
            <a:ext cx="1216025" cy="1122362"/>
          </a:xfrm>
          <a:prstGeom prst="rect">
            <a:avLst/>
          </a:prstGeom>
        </p:spPr>
        <p:style>
          <a:lnRef idx="0">
            <a:scrgbClr r="0" g="0" b="0"/>
          </a:lnRef>
          <a:fillRef idx="0">
            <a:scrgbClr r="0" g="0" b="0"/>
          </a:fillRef>
          <a:effectRef idx="0">
            <a:scrgbClr r="0" g="0" b="0"/>
          </a:effectRef>
          <a:fontRef idx="minor">
            <a:schemeClr val="lt1"/>
          </a:fontRef>
        </p:style>
        <p:txBody>
          <a:bodyPr lIns="19050" tIns="19050" rIns="19050" bIns="19050" spcCol="1270" anchor="ctr"/>
          <a:lstStyle/>
          <a:p>
            <a:pPr algn="ctr" defTabSz="666750">
              <a:lnSpc>
                <a:spcPct val="90000"/>
              </a:lnSpc>
              <a:spcAft>
                <a:spcPct val="35000"/>
              </a:spcAft>
              <a:defRPr/>
            </a:pPr>
            <a:endParaRPr lang="en-US" sz="1500">
              <a:solidFill>
                <a:schemeClr val="tx2"/>
              </a:solidFill>
            </a:endParaRPr>
          </a:p>
        </p:txBody>
      </p:sp>
      <p:grpSp>
        <p:nvGrpSpPr>
          <p:cNvPr id="3" name="Group 81"/>
          <p:cNvGrpSpPr>
            <a:grpSpLocks/>
          </p:cNvGrpSpPr>
          <p:nvPr/>
        </p:nvGrpSpPr>
        <p:grpSpPr bwMode="auto">
          <a:xfrm>
            <a:off x="6019800" y="1905000"/>
            <a:ext cx="1373188" cy="1376363"/>
            <a:chOff x="660" y="1179525"/>
            <a:chExt cx="1373106" cy="1377093"/>
          </a:xfrm>
        </p:grpSpPr>
        <p:sp>
          <p:nvSpPr>
            <p:cNvPr id="83" name="Oval 82"/>
            <p:cNvSpPr/>
            <p:nvPr/>
          </p:nvSpPr>
          <p:spPr>
            <a:xfrm>
              <a:off x="660" y="1179525"/>
              <a:ext cx="1373106" cy="1377093"/>
            </a:xfrm>
            <a:prstGeom prst="ellipse">
              <a:avLst/>
            </a:prstGeom>
          </p:spPr>
          <p:style>
            <a:lnRef idx="0">
              <a:schemeClr val="accent2"/>
            </a:lnRef>
            <a:fillRef idx="1003">
              <a:schemeClr val="lt1"/>
            </a:fillRef>
            <a:effectRef idx="3">
              <a:schemeClr val="accent2"/>
            </a:effectRef>
            <a:fontRef idx="minor">
              <a:schemeClr val="lt1"/>
            </a:fontRef>
          </p:style>
        </p:sp>
        <p:sp>
          <p:nvSpPr>
            <p:cNvPr id="84" name="Oval 4"/>
            <p:cNvSpPr/>
            <p:nvPr/>
          </p:nvSpPr>
          <p:spPr>
            <a:xfrm>
              <a:off x="19711" y="1392365"/>
              <a:ext cx="1295399" cy="973753"/>
            </a:xfrm>
            <a:prstGeom prst="rect">
              <a:avLst/>
            </a:prstGeom>
          </p:spPr>
          <p:style>
            <a:lnRef idx="0">
              <a:schemeClr val="accent2"/>
            </a:lnRef>
            <a:fillRef idx="1003">
              <a:schemeClr val="lt1"/>
            </a:fillRef>
            <a:effectRef idx="3">
              <a:schemeClr val="accent2"/>
            </a:effectRef>
            <a:fontRef idx="minor">
              <a:schemeClr val="lt1"/>
            </a:fontRef>
          </p:style>
          <p:txBody>
            <a:bodyPr lIns="26670" tIns="26670" rIns="26670" bIns="26670" spcCol="1270" anchor="ctr"/>
            <a:lstStyle/>
            <a:p>
              <a:pPr algn="ctr" defTabSz="933450">
                <a:lnSpc>
                  <a:spcPct val="90000"/>
                </a:lnSpc>
                <a:spcAft>
                  <a:spcPct val="35000"/>
                </a:spcAft>
                <a:defRPr/>
              </a:pPr>
              <a:r>
                <a:rPr lang="en-US" sz="2100" dirty="0">
                  <a:solidFill>
                    <a:schemeClr val="tx2"/>
                  </a:solidFill>
                </a:rPr>
                <a:t>Command Button</a:t>
              </a:r>
            </a:p>
          </p:txBody>
        </p:sp>
      </p:grpSp>
      <p:grpSp>
        <p:nvGrpSpPr>
          <p:cNvPr id="4" name="Group 84"/>
          <p:cNvGrpSpPr>
            <a:grpSpLocks/>
          </p:cNvGrpSpPr>
          <p:nvPr/>
        </p:nvGrpSpPr>
        <p:grpSpPr bwMode="auto">
          <a:xfrm>
            <a:off x="6248400" y="4800600"/>
            <a:ext cx="1373188" cy="1376363"/>
            <a:chOff x="660" y="1179525"/>
            <a:chExt cx="1373106" cy="1377093"/>
          </a:xfrm>
        </p:grpSpPr>
        <p:sp>
          <p:nvSpPr>
            <p:cNvPr id="86" name="Oval 85"/>
            <p:cNvSpPr/>
            <p:nvPr/>
          </p:nvSpPr>
          <p:spPr>
            <a:xfrm>
              <a:off x="660" y="1179525"/>
              <a:ext cx="1373106" cy="1377093"/>
            </a:xfrm>
            <a:prstGeom prst="ellipse">
              <a:avLst/>
            </a:prstGeom>
          </p:spPr>
          <p:style>
            <a:lnRef idx="0">
              <a:schemeClr val="accent2"/>
            </a:lnRef>
            <a:fillRef idx="1003">
              <a:schemeClr val="lt1"/>
            </a:fillRef>
            <a:effectRef idx="3">
              <a:schemeClr val="accent2"/>
            </a:effectRef>
            <a:fontRef idx="minor">
              <a:schemeClr val="lt1"/>
            </a:fontRef>
          </p:style>
        </p:sp>
        <p:sp>
          <p:nvSpPr>
            <p:cNvPr id="87" name="Oval 4"/>
            <p:cNvSpPr/>
            <p:nvPr/>
          </p:nvSpPr>
          <p:spPr>
            <a:xfrm>
              <a:off x="201747" y="1381195"/>
              <a:ext cx="970932" cy="973753"/>
            </a:xfrm>
            <a:prstGeom prst="rect">
              <a:avLst/>
            </a:prstGeom>
          </p:spPr>
          <p:style>
            <a:lnRef idx="0">
              <a:schemeClr val="accent2"/>
            </a:lnRef>
            <a:fillRef idx="1003">
              <a:schemeClr val="lt1"/>
            </a:fillRef>
            <a:effectRef idx="3">
              <a:schemeClr val="accent2"/>
            </a:effectRef>
            <a:fontRef idx="minor">
              <a:schemeClr val="lt1"/>
            </a:fontRef>
          </p:style>
          <p:txBody>
            <a:bodyPr lIns="26670" tIns="26670" rIns="26670" bIns="26670" spcCol="1270" anchor="ctr"/>
            <a:lstStyle/>
            <a:p>
              <a:pPr algn="ctr" defTabSz="933450">
                <a:lnSpc>
                  <a:spcPct val="90000"/>
                </a:lnSpc>
                <a:spcAft>
                  <a:spcPct val="35000"/>
                </a:spcAft>
                <a:defRPr/>
              </a:pPr>
              <a:r>
                <a:rPr lang="en-US" sz="2100" dirty="0">
                  <a:solidFill>
                    <a:schemeClr val="tx2"/>
                  </a:solidFill>
                </a:rPr>
                <a:t>Radio Button</a:t>
              </a:r>
            </a:p>
          </p:txBody>
        </p:sp>
      </p:grpSp>
      <p:grpSp>
        <p:nvGrpSpPr>
          <p:cNvPr id="5" name="Group 93"/>
          <p:cNvGrpSpPr>
            <a:grpSpLocks/>
          </p:cNvGrpSpPr>
          <p:nvPr/>
        </p:nvGrpSpPr>
        <p:grpSpPr bwMode="auto">
          <a:xfrm>
            <a:off x="1524000" y="5029200"/>
            <a:ext cx="1373188" cy="1376363"/>
            <a:chOff x="660" y="1179525"/>
            <a:chExt cx="1373106" cy="1377093"/>
          </a:xfrm>
        </p:grpSpPr>
        <p:sp>
          <p:nvSpPr>
            <p:cNvPr id="95" name="Oval 94"/>
            <p:cNvSpPr/>
            <p:nvPr/>
          </p:nvSpPr>
          <p:spPr>
            <a:xfrm>
              <a:off x="660" y="1179525"/>
              <a:ext cx="1373106" cy="1377093"/>
            </a:xfrm>
            <a:prstGeom prst="ellipse">
              <a:avLst/>
            </a:prstGeom>
          </p:spPr>
          <p:style>
            <a:lnRef idx="0">
              <a:schemeClr val="accent2"/>
            </a:lnRef>
            <a:fillRef idx="1003">
              <a:schemeClr val="lt1"/>
            </a:fillRef>
            <a:effectRef idx="3">
              <a:schemeClr val="accent2"/>
            </a:effectRef>
            <a:fontRef idx="minor">
              <a:schemeClr val="lt1"/>
            </a:fontRef>
          </p:style>
        </p:sp>
        <p:sp>
          <p:nvSpPr>
            <p:cNvPr id="96" name="Oval 4"/>
            <p:cNvSpPr/>
            <p:nvPr/>
          </p:nvSpPr>
          <p:spPr>
            <a:xfrm>
              <a:off x="153060" y="1381195"/>
              <a:ext cx="1142999" cy="973753"/>
            </a:xfrm>
            <a:prstGeom prst="rect">
              <a:avLst/>
            </a:prstGeom>
          </p:spPr>
          <p:style>
            <a:lnRef idx="0">
              <a:schemeClr val="accent2"/>
            </a:lnRef>
            <a:fillRef idx="1003">
              <a:schemeClr val="lt1"/>
            </a:fillRef>
            <a:effectRef idx="3">
              <a:schemeClr val="accent2"/>
            </a:effectRef>
            <a:fontRef idx="minor">
              <a:schemeClr val="lt1"/>
            </a:fontRef>
          </p:style>
          <p:txBody>
            <a:bodyPr lIns="26670" tIns="26670" rIns="26670" bIns="26670" spcCol="1270" anchor="ctr"/>
            <a:lstStyle/>
            <a:p>
              <a:pPr algn="ctr" defTabSz="933450">
                <a:lnSpc>
                  <a:spcPct val="90000"/>
                </a:lnSpc>
                <a:spcAft>
                  <a:spcPct val="35000"/>
                </a:spcAft>
                <a:defRPr/>
              </a:pPr>
              <a:r>
                <a:rPr lang="en-US" sz="2100" dirty="0">
                  <a:solidFill>
                    <a:schemeClr val="tx2"/>
                  </a:solidFill>
                </a:rPr>
                <a:t>Text Box</a:t>
              </a:r>
            </a:p>
          </p:txBody>
        </p:sp>
      </p:grpSp>
      <p:grpSp>
        <p:nvGrpSpPr>
          <p:cNvPr id="6" name="Group 96"/>
          <p:cNvGrpSpPr>
            <a:grpSpLocks/>
          </p:cNvGrpSpPr>
          <p:nvPr/>
        </p:nvGrpSpPr>
        <p:grpSpPr bwMode="auto">
          <a:xfrm>
            <a:off x="3733800" y="3429000"/>
            <a:ext cx="1373188" cy="1376363"/>
            <a:chOff x="660" y="1179525"/>
            <a:chExt cx="1373106" cy="1377093"/>
          </a:xfrm>
        </p:grpSpPr>
        <p:sp>
          <p:nvSpPr>
            <p:cNvPr id="98" name="Oval 97"/>
            <p:cNvSpPr/>
            <p:nvPr/>
          </p:nvSpPr>
          <p:spPr>
            <a:xfrm>
              <a:off x="660" y="1179525"/>
              <a:ext cx="1373106" cy="1377093"/>
            </a:xfrm>
            <a:prstGeom prst="ellipse">
              <a:avLst/>
            </a:prstGeom>
          </p:spPr>
          <p:style>
            <a:lnRef idx="0">
              <a:schemeClr val="accent2"/>
            </a:lnRef>
            <a:fillRef idx="1003">
              <a:schemeClr val="lt1"/>
            </a:fillRef>
            <a:effectRef idx="3">
              <a:schemeClr val="accent2"/>
            </a:effectRef>
            <a:fontRef idx="minor">
              <a:schemeClr val="lt1"/>
            </a:fontRef>
          </p:style>
        </p:sp>
        <p:sp>
          <p:nvSpPr>
            <p:cNvPr id="99" name="Oval 4"/>
            <p:cNvSpPr/>
            <p:nvPr/>
          </p:nvSpPr>
          <p:spPr>
            <a:xfrm>
              <a:off x="201747" y="1381195"/>
              <a:ext cx="970932" cy="973753"/>
            </a:xfrm>
            <a:prstGeom prst="rect">
              <a:avLst/>
            </a:prstGeom>
          </p:spPr>
          <p:style>
            <a:lnRef idx="0">
              <a:schemeClr val="accent2"/>
            </a:lnRef>
            <a:fillRef idx="1003">
              <a:schemeClr val="lt1"/>
            </a:fillRef>
            <a:effectRef idx="3">
              <a:schemeClr val="accent2"/>
            </a:effectRef>
            <a:fontRef idx="minor">
              <a:schemeClr val="lt1"/>
            </a:fontRef>
          </p:style>
          <p:txBody>
            <a:bodyPr lIns="26670" tIns="26670" rIns="26670" bIns="26670" spcCol="1270" anchor="ctr"/>
            <a:lstStyle/>
            <a:p>
              <a:pPr algn="ctr" defTabSz="933450">
                <a:lnSpc>
                  <a:spcPct val="90000"/>
                </a:lnSpc>
                <a:spcAft>
                  <a:spcPct val="35000"/>
                </a:spcAft>
                <a:defRPr/>
              </a:pPr>
              <a:r>
                <a:rPr lang="en-US" sz="2100" dirty="0">
                  <a:solidFill>
                    <a:schemeClr val="tx2"/>
                  </a:solidFill>
                </a:rPr>
                <a:t>List Box</a:t>
              </a:r>
            </a:p>
          </p:txBody>
        </p:sp>
      </p:grpSp>
      <p:sp>
        <p:nvSpPr>
          <p:cNvPr id="23" name="Donut 22"/>
          <p:cNvSpPr/>
          <p:nvPr/>
        </p:nvSpPr>
        <p:spPr>
          <a:xfrm rot="1150657">
            <a:off x="6156743" y="4708029"/>
            <a:ext cx="1555750" cy="1560512"/>
          </a:xfrm>
          <a:prstGeom prst="donut">
            <a:avLst>
              <a:gd name="adj" fmla="val 4552"/>
            </a:avLst>
          </a:prstGeom>
          <a:effectLst>
            <a:glow rad="228600">
              <a:schemeClr val="accent1">
                <a:satMod val="175000"/>
                <a:alpha val="40000"/>
              </a:schemeClr>
            </a:glow>
          </a:effectLst>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solidFill>
                <a:schemeClr val="tx2"/>
              </a:solidFill>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3.33333E-6 3.64162E-6 L -0.51666 0.03306 " pathEditMode="relative" rAng="0" ptsTypes="AA">
                                      <p:cBhvr>
                                        <p:cTn id="6" dur="2000" fill="hold"/>
                                        <p:tgtEl>
                                          <p:spTgt spid="23"/>
                                        </p:tgtEl>
                                        <p:attrNameLst>
                                          <p:attrName>ppt_x</p:attrName>
                                          <p:attrName>ppt_y</p:attrName>
                                        </p:attrNameLst>
                                      </p:cBhvr>
                                      <p:rCtr x="-258" y="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smtClean="0"/>
              <a:t>Text Box</a:t>
            </a:r>
          </a:p>
        </p:txBody>
      </p:sp>
      <p:sp>
        <p:nvSpPr>
          <p:cNvPr id="33795" name="Content Placeholder 2"/>
          <p:cNvSpPr>
            <a:spLocks noGrp="1"/>
          </p:cNvSpPr>
          <p:nvPr>
            <p:ph idx="1"/>
          </p:nvPr>
        </p:nvSpPr>
        <p:spPr>
          <a:xfrm>
            <a:off x="457200" y="1828800"/>
            <a:ext cx="8229600" cy="2286000"/>
          </a:xfrm>
        </p:spPr>
        <p:txBody>
          <a:bodyPr/>
          <a:lstStyle/>
          <a:p>
            <a:pPr eaLnBrk="1" hangingPunct="1"/>
            <a:r>
              <a:rPr lang="en-US" dirty="0" smtClean="0"/>
              <a:t>Text box </a:t>
            </a:r>
            <a:r>
              <a:rPr lang="en-US" dirty="0" err="1" smtClean="0"/>
              <a:t>có</a:t>
            </a:r>
            <a:r>
              <a:rPr lang="en-US" dirty="0" smtClean="0"/>
              <a:t> </a:t>
            </a:r>
            <a:r>
              <a:rPr lang="en-US" dirty="0" err="1" smtClean="0"/>
              <a:t>màu</a:t>
            </a:r>
            <a:r>
              <a:rPr lang="en-US" dirty="0" smtClean="0"/>
              <a:t> </a:t>
            </a:r>
            <a:r>
              <a:rPr lang="en-US" dirty="0" err="1" smtClean="0"/>
              <a:t>nền</a:t>
            </a:r>
            <a:r>
              <a:rPr lang="en-US" dirty="0" smtClean="0"/>
              <a:t> </a:t>
            </a:r>
            <a:r>
              <a:rPr lang="en-US" dirty="0" err="1" smtClean="0"/>
              <a:t>trắng</a:t>
            </a:r>
            <a:r>
              <a:rPr lang="en-US" dirty="0" smtClean="0"/>
              <a:t> </a:t>
            </a:r>
            <a:r>
              <a:rPr lang="en-US" dirty="0" err="1" smtClean="0"/>
              <a:t>và</a:t>
            </a:r>
            <a:r>
              <a:rPr lang="en-US" dirty="0" smtClean="0"/>
              <a:t> </a:t>
            </a:r>
            <a:r>
              <a:rPr lang="en-US" dirty="0" err="1" smtClean="0"/>
              <a:t>chữ</a:t>
            </a:r>
            <a:r>
              <a:rPr lang="en-US" dirty="0" smtClean="0"/>
              <a:t> </a:t>
            </a:r>
            <a:r>
              <a:rPr lang="en-US" dirty="0" err="1" smtClean="0"/>
              <a:t>đen</a:t>
            </a:r>
            <a:r>
              <a:rPr lang="en-US" dirty="0" smtClean="0"/>
              <a:t> </a:t>
            </a:r>
            <a:r>
              <a:rPr lang="en-US" dirty="0" err="1" smtClean="0"/>
              <a:t>khi</a:t>
            </a:r>
            <a:r>
              <a:rPr lang="en-US" dirty="0" smtClean="0"/>
              <a:t> </a:t>
            </a:r>
            <a:r>
              <a:rPr lang="en-US" dirty="0" err="1" smtClean="0"/>
              <a:t>không</a:t>
            </a:r>
            <a:r>
              <a:rPr lang="en-US" dirty="0" smtClean="0"/>
              <a:t> </a:t>
            </a:r>
            <a:r>
              <a:rPr lang="en-US" dirty="0" err="1" smtClean="0"/>
              <a:t>bị</a:t>
            </a:r>
            <a:r>
              <a:rPr lang="en-US" dirty="0" smtClean="0"/>
              <a:t> disable hay </a:t>
            </a:r>
            <a:r>
              <a:rPr lang="en-US" dirty="0" err="1" smtClean="0"/>
              <a:t>không</a:t>
            </a:r>
            <a:r>
              <a:rPr lang="en-US" dirty="0" smtClean="0"/>
              <a:t>?</a:t>
            </a:r>
          </a:p>
          <a:p>
            <a:pPr eaLnBrk="1" hangingPunct="1"/>
            <a:r>
              <a:rPr lang="en-US" dirty="0" err="1" smtClean="0"/>
              <a:t>Có</a:t>
            </a:r>
            <a:r>
              <a:rPr lang="en-US" dirty="0" smtClean="0"/>
              <a:t> </a:t>
            </a:r>
            <a:r>
              <a:rPr lang="en-US" dirty="0" err="1" smtClean="0"/>
              <a:t>gán</a:t>
            </a:r>
            <a:r>
              <a:rPr lang="en-US" dirty="0" smtClean="0"/>
              <a:t> </a:t>
            </a:r>
            <a:r>
              <a:rPr lang="en-US" dirty="0" err="1" smtClean="0"/>
              <a:t>phím</a:t>
            </a:r>
            <a:r>
              <a:rPr lang="en-US" dirty="0" smtClean="0"/>
              <a:t> </a:t>
            </a:r>
            <a:r>
              <a:rPr lang="en-US" dirty="0" err="1" smtClean="0"/>
              <a:t>truy</a:t>
            </a:r>
            <a:r>
              <a:rPr lang="en-US" dirty="0" smtClean="0"/>
              <a:t> </a:t>
            </a:r>
            <a:r>
              <a:rPr lang="en-US" dirty="0" err="1" smtClean="0"/>
              <a:t>cập</a:t>
            </a:r>
            <a:r>
              <a:rPr lang="en-US" dirty="0" smtClean="0"/>
              <a:t> </a:t>
            </a:r>
            <a:r>
              <a:rPr lang="en-US" dirty="0" err="1" smtClean="0"/>
              <a:t>cho</a:t>
            </a:r>
            <a:r>
              <a:rPr lang="en-US" dirty="0" smtClean="0"/>
              <a:t> label control </a:t>
            </a:r>
            <a:r>
              <a:rPr lang="en-US" dirty="0" err="1" smtClean="0"/>
              <a:t>làm</a:t>
            </a:r>
            <a:r>
              <a:rPr lang="en-US" dirty="0" smtClean="0"/>
              <a:t> caption </a:t>
            </a:r>
            <a:r>
              <a:rPr lang="en-US" dirty="0" err="1" smtClean="0"/>
              <a:t>cho</a:t>
            </a:r>
            <a:r>
              <a:rPr lang="en-US" dirty="0" smtClean="0"/>
              <a:t> Text box hay </a:t>
            </a:r>
            <a:r>
              <a:rPr lang="en-US" dirty="0" err="1" smtClean="0"/>
              <a:t>không</a:t>
            </a:r>
            <a:r>
              <a:rPr lang="en-US" dirty="0" smtClean="0"/>
              <a:t>?</a:t>
            </a:r>
          </a:p>
          <a:p>
            <a:pPr eaLnBrk="1" hangingPunct="1"/>
            <a:r>
              <a:rPr lang="en-US" dirty="0" err="1" smtClean="0"/>
              <a:t>Thuộc</a:t>
            </a:r>
            <a:r>
              <a:rPr lang="en-US" dirty="0" smtClean="0"/>
              <a:t> </a:t>
            </a:r>
            <a:r>
              <a:rPr lang="en-US" dirty="0" err="1" smtClean="0"/>
              <a:t>tính</a:t>
            </a:r>
            <a:r>
              <a:rPr lang="en-US" dirty="0" smtClean="0"/>
              <a:t> </a:t>
            </a:r>
            <a:r>
              <a:rPr lang="en-US" dirty="0" err="1" smtClean="0"/>
              <a:t>TabIndex</a:t>
            </a:r>
            <a:r>
              <a:rPr lang="en-US" dirty="0" smtClean="0"/>
              <a:t> </a:t>
            </a:r>
            <a:r>
              <a:rPr lang="en-US" dirty="0" err="1" smtClean="0"/>
              <a:t>của</a:t>
            </a:r>
            <a:r>
              <a:rPr lang="en-US" dirty="0" smtClean="0"/>
              <a:t> Textbox </a:t>
            </a:r>
            <a:r>
              <a:rPr lang="en-US" dirty="0" err="1" smtClean="0"/>
              <a:t>có</a:t>
            </a:r>
            <a:r>
              <a:rPr lang="en-US" dirty="0" smtClean="0"/>
              <a:t> </a:t>
            </a:r>
            <a:r>
              <a:rPr lang="en-US" dirty="0" err="1" smtClean="0"/>
              <a:t>lớn</a:t>
            </a:r>
            <a:r>
              <a:rPr lang="en-US" dirty="0" smtClean="0"/>
              <a:t> </a:t>
            </a:r>
            <a:r>
              <a:rPr lang="en-US" dirty="0" err="1" smtClean="0"/>
              <a:t>hơn</a:t>
            </a:r>
            <a:r>
              <a:rPr lang="en-US" dirty="0" smtClean="0"/>
              <a:t> 1 </a:t>
            </a:r>
            <a:r>
              <a:rPr lang="en-US" dirty="0" err="1" smtClean="0"/>
              <a:t>đơn</a:t>
            </a:r>
            <a:r>
              <a:rPr lang="en-US" dirty="0" smtClean="0"/>
              <a:t> </a:t>
            </a:r>
            <a:r>
              <a:rPr lang="en-US" dirty="0" err="1" smtClean="0"/>
              <a:t>vị</a:t>
            </a:r>
            <a:r>
              <a:rPr lang="en-US" dirty="0" smtClean="0"/>
              <a:t> so </a:t>
            </a:r>
            <a:r>
              <a:rPr lang="en-US" dirty="0" err="1" smtClean="0"/>
              <a:t>với</a:t>
            </a:r>
            <a:r>
              <a:rPr lang="en-US" dirty="0" smtClean="0"/>
              <a:t> </a:t>
            </a:r>
            <a:r>
              <a:rPr lang="en-US" dirty="0" err="1" smtClean="0"/>
              <a:t>TabIndex</a:t>
            </a:r>
            <a:r>
              <a:rPr lang="en-US" dirty="0" smtClean="0"/>
              <a:t> </a:t>
            </a:r>
            <a:r>
              <a:rPr lang="en-US" dirty="0" err="1" smtClean="0"/>
              <a:t>của</a:t>
            </a:r>
            <a:r>
              <a:rPr lang="en-US" dirty="0" smtClean="0"/>
              <a:t> label </a:t>
            </a:r>
            <a:r>
              <a:rPr lang="en-US" dirty="0" err="1" smtClean="0"/>
              <a:t>contron</a:t>
            </a:r>
            <a:r>
              <a:rPr lang="en-US" dirty="0" smtClean="0"/>
              <a:t> </a:t>
            </a:r>
            <a:r>
              <a:rPr lang="en-US" dirty="0" err="1" smtClean="0"/>
              <a:t>làm</a:t>
            </a:r>
            <a:r>
              <a:rPr lang="en-US" dirty="0" smtClean="0"/>
              <a:t> caption </a:t>
            </a:r>
            <a:r>
              <a:rPr lang="en-US" dirty="0" err="1" smtClean="0"/>
              <a:t>cho</a:t>
            </a:r>
            <a:r>
              <a:rPr lang="en-US" dirty="0" smtClean="0"/>
              <a:t> </a:t>
            </a:r>
            <a:r>
              <a:rPr lang="en-US" dirty="0" err="1" smtClean="0"/>
              <a:t>nó</a:t>
            </a:r>
            <a:r>
              <a:rPr lang="en-US" dirty="0" smtClean="0"/>
              <a:t> hay </a:t>
            </a:r>
            <a:r>
              <a:rPr lang="en-US" dirty="0" err="1" smtClean="0"/>
              <a:t>không</a:t>
            </a:r>
            <a:r>
              <a:rPr lang="en-US" dirty="0" smtClean="0"/>
              <a:t>?</a:t>
            </a:r>
          </a:p>
        </p:txBody>
      </p:sp>
      <p:sp>
        <p:nvSpPr>
          <p:cNvPr id="10" name="Slide Number Placeholder 9"/>
          <p:cNvSpPr>
            <a:spLocks noGrp="1"/>
          </p:cNvSpPr>
          <p:nvPr>
            <p:ph type="sldNum" sz="quarter" idx="12"/>
          </p:nvPr>
        </p:nvSpPr>
        <p:spPr/>
        <p:txBody>
          <a:bodyPr/>
          <a:lstStyle/>
          <a:p>
            <a:pPr>
              <a:defRPr/>
            </a:pPr>
            <a:fld id="{CCDF35B6-C543-43CC-A3B3-5838963AD9BD}" type="slidenum">
              <a:rPr lang="en-US" smtClean="0"/>
              <a:pPr>
                <a:defRPr/>
              </a:pPr>
              <a:t>35</a:t>
            </a:fld>
            <a:endParaRPr lang="en-US"/>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animEffect transition="in" filter="blinds(horizontal)">
                                      <p:cBhvr>
                                        <p:cTn id="15" dur="500"/>
                                        <p:tgtEl>
                                          <p:spTgt spid="337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srcRect/>
          <a:stretch>
            <a:fillRect/>
          </a:stretch>
        </p:blipFill>
        <p:spPr bwMode="auto">
          <a:xfrm>
            <a:off x="5029200" y="2552700"/>
            <a:ext cx="3448050" cy="132397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 </a:t>
            </a:r>
            <a:r>
              <a:rPr lang="en-US" dirty="0" err="1" smtClean="0"/>
              <a:t>Các</a:t>
            </a:r>
            <a:r>
              <a:rPr lang="en-US" dirty="0" smtClean="0"/>
              <a:t> </a:t>
            </a:r>
            <a:r>
              <a:rPr lang="en-US" dirty="0" err="1" smtClean="0"/>
              <a:t>Chuẩn</a:t>
            </a:r>
            <a:r>
              <a:rPr lang="en-US" dirty="0" smtClean="0"/>
              <a:t> </a:t>
            </a:r>
            <a:r>
              <a:rPr lang="en-US" dirty="0" err="1" smtClean="0"/>
              <a:t>TextBox</a:t>
            </a:r>
            <a:endParaRPr lang="en-US" dirty="0"/>
          </a:p>
        </p:txBody>
      </p:sp>
      <p:sp>
        <p:nvSpPr>
          <p:cNvPr id="4" name="Slide Number Placeholder 3"/>
          <p:cNvSpPr>
            <a:spLocks noGrp="1"/>
          </p:cNvSpPr>
          <p:nvPr>
            <p:ph type="sldNum" sz="quarter" idx="12"/>
          </p:nvPr>
        </p:nvSpPr>
        <p:spPr/>
        <p:txBody>
          <a:bodyPr/>
          <a:lstStyle/>
          <a:p>
            <a:pPr>
              <a:defRPr/>
            </a:pPr>
            <a:fld id="{CCDF35B6-C543-43CC-A3B3-5838963AD9BD}" type="slidenum">
              <a:rPr lang="en-US" smtClean="0"/>
              <a:pPr>
                <a:defRPr/>
              </a:pPr>
              <a:t>36</a:t>
            </a:fld>
            <a:endParaRPr lang="en-US"/>
          </a:p>
        </p:txBody>
      </p:sp>
      <p:pic>
        <p:nvPicPr>
          <p:cNvPr id="2051" name="Picture 3"/>
          <p:cNvPicPr>
            <a:picLocks noChangeAspect="1" noChangeArrowheads="1"/>
          </p:cNvPicPr>
          <p:nvPr/>
        </p:nvPicPr>
        <p:blipFill>
          <a:blip r:embed="rId3"/>
          <a:srcRect/>
          <a:stretch>
            <a:fillRect/>
          </a:stretch>
        </p:blipFill>
        <p:spPr bwMode="auto">
          <a:xfrm>
            <a:off x="457200" y="2552700"/>
            <a:ext cx="3514725" cy="1333500"/>
          </a:xfrm>
          <a:prstGeom prst="rect">
            <a:avLst/>
          </a:prstGeom>
          <a:noFill/>
          <a:ln w="9525">
            <a:noFill/>
            <a:miter lim="800000"/>
            <a:headEnd/>
            <a:tailEnd/>
          </a:ln>
          <a:effectLst/>
        </p:spPr>
      </p:pic>
      <p:sp>
        <p:nvSpPr>
          <p:cNvPr id="7" name="Donut 6"/>
          <p:cNvSpPr/>
          <p:nvPr/>
        </p:nvSpPr>
        <p:spPr>
          <a:xfrm>
            <a:off x="1295400" y="2781300"/>
            <a:ext cx="1828800" cy="457200"/>
          </a:xfrm>
          <a:prstGeom prst="donut">
            <a:avLst>
              <a:gd name="adj" fmla="val 108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8" name="Donut 7"/>
          <p:cNvSpPr/>
          <p:nvPr/>
        </p:nvSpPr>
        <p:spPr>
          <a:xfrm>
            <a:off x="5791200" y="2781300"/>
            <a:ext cx="1371600" cy="381000"/>
          </a:xfrm>
          <a:prstGeom prst="donut">
            <a:avLst>
              <a:gd name="adj" fmla="val 10872"/>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blinds(horizontal)">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2"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strVal val="#ppt_w*0.70"/>
                                          </p:val>
                                        </p:tav>
                                        <p:tav tm="100000">
                                          <p:val>
                                            <p:strVal val="#ppt_w"/>
                                          </p:val>
                                        </p:tav>
                                      </p:tavLst>
                                    </p:anim>
                                    <p:anim calcmode="lin" valueType="num">
                                      <p:cBhvr>
                                        <p:cTn id="13" dur="1000" fill="hold"/>
                                        <p:tgtEl>
                                          <p:spTgt spid="7"/>
                                        </p:tgtEl>
                                        <p:attrNameLst>
                                          <p:attrName>ppt_h</p:attrName>
                                        </p:attrNameLst>
                                      </p:cBhvr>
                                      <p:tavLst>
                                        <p:tav tm="0">
                                          <p:val>
                                            <p:strVal val="#ppt_h"/>
                                          </p:val>
                                        </p:tav>
                                        <p:tav tm="100000">
                                          <p:val>
                                            <p:strVal val="#ppt_h"/>
                                          </p:val>
                                        </p:tav>
                                      </p:tavLst>
                                    </p:anim>
                                    <p:animEffect transition="in" filter="fade">
                                      <p:cBhvr>
                                        <p:cTn id="14" dur="1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animEffect transition="in" filter="blinds(horizontal)">
                                      <p:cBhvr>
                                        <p:cTn id="19" dur="500"/>
                                        <p:tgtEl>
                                          <p:spTgt spid="2052"/>
                                        </p:tgtEl>
                                      </p:cBhvr>
                                    </p:animEffect>
                                  </p:childTnLst>
                                </p:cTn>
                              </p:par>
                            </p:childTnLst>
                          </p:cTn>
                        </p:par>
                        <p:par>
                          <p:cTn id="20" fill="hold">
                            <p:stCondLst>
                              <p:cond delay="500"/>
                            </p:stCondLst>
                            <p:childTnLst>
                              <p:par>
                                <p:cTn id="21" presetID="55" presetClass="entr" presetSubtype="0" fill="hold" grpId="0" nodeType="afterEffect">
                                  <p:stCondLst>
                                    <p:cond delay="1000"/>
                                  </p:stCondLst>
                                  <p:childTnLst>
                                    <p:set>
                                      <p:cBhvr>
                                        <p:cTn id="22" dur="1" fill="hold">
                                          <p:stCondLst>
                                            <p:cond delay="0"/>
                                          </p:stCondLst>
                                        </p:cTn>
                                        <p:tgtEl>
                                          <p:spTgt spid="8"/>
                                        </p:tgtEl>
                                        <p:attrNameLst>
                                          <p:attrName>style.visibility</p:attrName>
                                        </p:attrNameLst>
                                      </p:cBhvr>
                                      <p:to>
                                        <p:strVal val="visible"/>
                                      </p:to>
                                    </p:set>
                                    <p:anim calcmode="lin" valueType="num">
                                      <p:cBhvr>
                                        <p:cTn id="23" dur="1000" fill="hold"/>
                                        <p:tgtEl>
                                          <p:spTgt spid="8"/>
                                        </p:tgtEl>
                                        <p:attrNameLst>
                                          <p:attrName>ppt_w</p:attrName>
                                        </p:attrNameLst>
                                      </p:cBhvr>
                                      <p:tavLst>
                                        <p:tav tm="0">
                                          <p:val>
                                            <p:strVal val="#ppt_w*0.70"/>
                                          </p:val>
                                        </p:tav>
                                        <p:tav tm="100000">
                                          <p:val>
                                            <p:strVal val="#ppt_w"/>
                                          </p:val>
                                        </p:tav>
                                      </p:tavLst>
                                    </p:anim>
                                    <p:anim calcmode="lin" valueType="num">
                                      <p:cBhvr>
                                        <p:cTn id="24" dur="1000" fill="hold"/>
                                        <p:tgtEl>
                                          <p:spTgt spid="8"/>
                                        </p:tgtEl>
                                        <p:attrNameLst>
                                          <p:attrName>ppt_h</p:attrName>
                                        </p:attrNameLst>
                                      </p:cBhvr>
                                      <p:tavLst>
                                        <p:tav tm="0">
                                          <p:val>
                                            <p:strVal val="#ppt_h"/>
                                          </p:val>
                                        </p:tav>
                                        <p:tav tm="100000">
                                          <p:val>
                                            <p:strVal val="#ppt_h"/>
                                          </p:val>
                                        </p:tav>
                                      </p:tavLst>
                                    </p:anim>
                                    <p:animEffect transition="in" filter="fade">
                                      <p:cBhvr>
                                        <p:cTn id="2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2"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dirty="0" smtClean="0"/>
              <a:t>Control</a:t>
            </a:r>
          </a:p>
        </p:txBody>
      </p:sp>
      <p:sp>
        <p:nvSpPr>
          <p:cNvPr id="51" name="Slide Number Placeholder 50"/>
          <p:cNvSpPr>
            <a:spLocks noGrp="1"/>
          </p:cNvSpPr>
          <p:nvPr>
            <p:ph type="sldNum" sz="quarter" idx="12"/>
          </p:nvPr>
        </p:nvSpPr>
        <p:spPr/>
        <p:txBody>
          <a:bodyPr/>
          <a:lstStyle/>
          <a:p>
            <a:pPr>
              <a:defRPr/>
            </a:pPr>
            <a:fld id="{CCDF35B6-C543-43CC-A3B3-5838963AD9BD}" type="slidenum">
              <a:rPr lang="en-US" smtClean="0"/>
              <a:pPr>
                <a:defRPr/>
              </a:pPr>
              <a:t>37</a:t>
            </a:fld>
            <a:endParaRPr lang="en-US"/>
          </a:p>
        </p:txBody>
      </p:sp>
      <p:sp>
        <p:nvSpPr>
          <p:cNvPr id="66" name="Oval 7"/>
          <p:cNvSpPr/>
          <p:nvPr/>
        </p:nvSpPr>
        <p:spPr>
          <a:xfrm>
            <a:off x="2112963" y="5430838"/>
            <a:ext cx="1216025" cy="1122362"/>
          </a:xfrm>
          <a:prstGeom prst="rect">
            <a:avLst/>
          </a:prstGeom>
        </p:spPr>
        <p:style>
          <a:lnRef idx="0">
            <a:scrgbClr r="0" g="0" b="0"/>
          </a:lnRef>
          <a:fillRef idx="0">
            <a:scrgbClr r="0" g="0" b="0"/>
          </a:fillRef>
          <a:effectRef idx="0">
            <a:scrgbClr r="0" g="0" b="0"/>
          </a:effectRef>
          <a:fontRef idx="minor">
            <a:schemeClr val="lt1"/>
          </a:fontRef>
        </p:style>
        <p:txBody>
          <a:bodyPr lIns="19050" tIns="19050" rIns="19050" bIns="19050" spcCol="1270" anchor="ctr"/>
          <a:lstStyle/>
          <a:p>
            <a:pPr algn="ctr" defTabSz="666750">
              <a:lnSpc>
                <a:spcPct val="90000"/>
              </a:lnSpc>
              <a:spcAft>
                <a:spcPct val="35000"/>
              </a:spcAft>
              <a:defRPr/>
            </a:pPr>
            <a:endParaRPr lang="en-US" sz="1500">
              <a:solidFill>
                <a:schemeClr val="tx2"/>
              </a:solidFill>
            </a:endParaRPr>
          </a:p>
        </p:txBody>
      </p:sp>
      <p:grpSp>
        <p:nvGrpSpPr>
          <p:cNvPr id="2" name="Group 70"/>
          <p:cNvGrpSpPr>
            <a:grpSpLocks/>
          </p:cNvGrpSpPr>
          <p:nvPr/>
        </p:nvGrpSpPr>
        <p:grpSpPr bwMode="auto">
          <a:xfrm>
            <a:off x="1310106" y="1921966"/>
            <a:ext cx="1373188" cy="1376363"/>
            <a:chOff x="660" y="1179525"/>
            <a:chExt cx="1373106" cy="1377093"/>
          </a:xfrm>
        </p:grpSpPr>
        <p:sp>
          <p:nvSpPr>
            <p:cNvPr id="72" name="Oval 71"/>
            <p:cNvSpPr/>
            <p:nvPr/>
          </p:nvSpPr>
          <p:spPr>
            <a:xfrm>
              <a:off x="660" y="1179525"/>
              <a:ext cx="1373106" cy="1377093"/>
            </a:xfrm>
            <a:prstGeom prst="ellipse">
              <a:avLst/>
            </a:prstGeom>
          </p:spPr>
          <p:style>
            <a:lnRef idx="0">
              <a:schemeClr val="accent2"/>
            </a:lnRef>
            <a:fillRef idx="1003">
              <a:schemeClr val="lt1"/>
            </a:fillRef>
            <a:effectRef idx="3">
              <a:schemeClr val="accent2"/>
            </a:effectRef>
            <a:fontRef idx="minor">
              <a:schemeClr val="lt1"/>
            </a:fontRef>
          </p:style>
        </p:sp>
        <p:sp>
          <p:nvSpPr>
            <p:cNvPr id="73" name="Oval 4"/>
            <p:cNvSpPr/>
            <p:nvPr/>
          </p:nvSpPr>
          <p:spPr>
            <a:xfrm>
              <a:off x="201747" y="1381195"/>
              <a:ext cx="970932" cy="973753"/>
            </a:xfrm>
            <a:prstGeom prst="rect">
              <a:avLst/>
            </a:prstGeom>
          </p:spPr>
          <p:style>
            <a:lnRef idx="0">
              <a:schemeClr val="accent2"/>
            </a:lnRef>
            <a:fillRef idx="1003">
              <a:schemeClr val="lt1"/>
            </a:fillRef>
            <a:effectRef idx="3">
              <a:schemeClr val="accent2"/>
            </a:effectRef>
            <a:fontRef idx="minor">
              <a:schemeClr val="lt1"/>
            </a:fontRef>
          </p:style>
          <p:txBody>
            <a:bodyPr lIns="26670" tIns="26670" rIns="26670" bIns="26670" spcCol="1270" anchor="ctr"/>
            <a:lstStyle/>
            <a:p>
              <a:pPr algn="ctr" defTabSz="933450">
                <a:lnSpc>
                  <a:spcPct val="90000"/>
                </a:lnSpc>
                <a:spcAft>
                  <a:spcPct val="35000"/>
                </a:spcAft>
                <a:defRPr/>
              </a:pPr>
              <a:r>
                <a:rPr lang="en-US" sz="2100" dirty="0" err="1">
                  <a:solidFill>
                    <a:schemeClr val="tx2"/>
                  </a:solidFill>
                </a:rPr>
                <a:t>Diaolog</a:t>
              </a:r>
              <a:r>
                <a:rPr lang="en-US" sz="2100" dirty="0">
                  <a:solidFill>
                    <a:schemeClr val="tx2"/>
                  </a:solidFill>
                </a:rPr>
                <a:t> Box</a:t>
              </a:r>
            </a:p>
          </p:txBody>
        </p:sp>
      </p:grpSp>
      <p:sp>
        <p:nvSpPr>
          <p:cNvPr id="75" name="Oval 7"/>
          <p:cNvSpPr/>
          <p:nvPr/>
        </p:nvSpPr>
        <p:spPr>
          <a:xfrm>
            <a:off x="2112963" y="5430838"/>
            <a:ext cx="1216025" cy="1122362"/>
          </a:xfrm>
          <a:prstGeom prst="rect">
            <a:avLst/>
          </a:prstGeom>
        </p:spPr>
        <p:style>
          <a:lnRef idx="0">
            <a:scrgbClr r="0" g="0" b="0"/>
          </a:lnRef>
          <a:fillRef idx="0">
            <a:scrgbClr r="0" g="0" b="0"/>
          </a:fillRef>
          <a:effectRef idx="0">
            <a:scrgbClr r="0" g="0" b="0"/>
          </a:effectRef>
          <a:fontRef idx="minor">
            <a:schemeClr val="lt1"/>
          </a:fontRef>
        </p:style>
        <p:txBody>
          <a:bodyPr lIns="19050" tIns="19050" rIns="19050" bIns="19050" spcCol="1270" anchor="ctr"/>
          <a:lstStyle/>
          <a:p>
            <a:pPr algn="ctr" defTabSz="666750">
              <a:lnSpc>
                <a:spcPct val="90000"/>
              </a:lnSpc>
              <a:spcAft>
                <a:spcPct val="35000"/>
              </a:spcAft>
              <a:defRPr/>
            </a:pPr>
            <a:endParaRPr lang="en-US" sz="1500">
              <a:solidFill>
                <a:schemeClr val="tx2"/>
              </a:solidFill>
            </a:endParaRPr>
          </a:p>
        </p:txBody>
      </p:sp>
      <p:grpSp>
        <p:nvGrpSpPr>
          <p:cNvPr id="3" name="Group 81"/>
          <p:cNvGrpSpPr>
            <a:grpSpLocks/>
          </p:cNvGrpSpPr>
          <p:nvPr/>
        </p:nvGrpSpPr>
        <p:grpSpPr bwMode="auto">
          <a:xfrm>
            <a:off x="6019800" y="1905000"/>
            <a:ext cx="1373188" cy="1376363"/>
            <a:chOff x="660" y="1179525"/>
            <a:chExt cx="1373106" cy="1377093"/>
          </a:xfrm>
        </p:grpSpPr>
        <p:sp>
          <p:nvSpPr>
            <p:cNvPr id="83" name="Oval 82"/>
            <p:cNvSpPr/>
            <p:nvPr/>
          </p:nvSpPr>
          <p:spPr>
            <a:xfrm>
              <a:off x="660" y="1179525"/>
              <a:ext cx="1373106" cy="1377093"/>
            </a:xfrm>
            <a:prstGeom prst="ellipse">
              <a:avLst/>
            </a:prstGeom>
          </p:spPr>
          <p:style>
            <a:lnRef idx="0">
              <a:schemeClr val="accent2"/>
            </a:lnRef>
            <a:fillRef idx="1003">
              <a:schemeClr val="lt1"/>
            </a:fillRef>
            <a:effectRef idx="3">
              <a:schemeClr val="accent2"/>
            </a:effectRef>
            <a:fontRef idx="minor">
              <a:schemeClr val="lt1"/>
            </a:fontRef>
          </p:style>
        </p:sp>
        <p:sp>
          <p:nvSpPr>
            <p:cNvPr id="84" name="Oval 4"/>
            <p:cNvSpPr/>
            <p:nvPr/>
          </p:nvSpPr>
          <p:spPr>
            <a:xfrm>
              <a:off x="19711" y="1392365"/>
              <a:ext cx="1295399" cy="973753"/>
            </a:xfrm>
            <a:prstGeom prst="rect">
              <a:avLst/>
            </a:prstGeom>
          </p:spPr>
          <p:style>
            <a:lnRef idx="0">
              <a:schemeClr val="accent2"/>
            </a:lnRef>
            <a:fillRef idx="1003">
              <a:schemeClr val="lt1"/>
            </a:fillRef>
            <a:effectRef idx="3">
              <a:schemeClr val="accent2"/>
            </a:effectRef>
            <a:fontRef idx="minor">
              <a:schemeClr val="lt1"/>
            </a:fontRef>
          </p:style>
          <p:txBody>
            <a:bodyPr lIns="26670" tIns="26670" rIns="26670" bIns="26670" spcCol="1270" anchor="ctr"/>
            <a:lstStyle/>
            <a:p>
              <a:pPr algn="ctr" defTabSz="933450">
                <a:lnSpc>
                  <a:spcPct val="90000"/>
                </a:lnSpc>
                <a:spcAft>
                  <a:spcPct val="35000"/>
                </a:spcAft>
                <a:defRPr/>
              </a:pPr>
              <a:r>
                <a:rPr lang="en-US" sz="2100" dirty="0">
                  <a:solidFill>
                    <a:schemeClr val="tx2"/>
                  </a:solidFill>
                </a:rPr>
                <a:t>Command Button</a:t>
              </a:r>
            </a:p>
          </p:txBody>
        </p:sp>
      </p:grpSp>
      <p:grpSp>
        <p:nvGrpSpPr>
          <p:cNvPr id="4" name="Group 84"/>
          <p:cNvGrpSpPr>
            <a:grpSpLocks/>
          </p:cNvGrpSpPr>
          <p:nvPr/>
        </p:nvGrpSpPr>
        <p:grpSpPr bwMode="auto">
          <a:xfrm>
            <a:off x="6248400" y="4800600"/>
            <a:ext cx="1373188" cy="1376363"/>
            <a:chOff x="660" y="1179525"/>
            <a:chExt cx="1373106" cy="1377093"/>
          </a:xfrm>
        </p:grpSpPr>
        <p:sp>
          <p:nvSpPr>
            <p:cNvPr id="86" name="Oval 85"/>
            <p:cNvSpPr/>
            <p:nvPr/>
          </p:nvSpPr>
          <p:spPr>
            <a:xfrm>
              <a:off x="660" y="1179525"/>
              <a:ext cx="1373106" cy="1377093"/>
            </a:xfrm>
            <a:prstGeom prst="ellipse">
              <a:avLst/>
            </a:prstGeom>
          </p:spPr>
          <p:style>
            <a:lnRef idx="0">
              <a:schemeClr val="accent2"/>
            </a:lnRef>
            <a:fillRef idx="1003">
              <a:schemeClr val="lt1"/>
            </a:fillRef>
            <a:effectRef idx="3">
              <a:schemeClr val="accent2"/>
            </a:effectRef>
            <a:fontRef idx="minor">
              <a:schemeClr val="lt1"/>
            </a:fontRef>
          </p:style>
        </p:sp>
        <p:sp>
          <p:nvSpPr>
            <p:cNvPr id="87" name="Oval 4"/>
            <p:cNvSpPr/>
            <p:nvPr/>
          </p:nvSpPr>
          <p:spPr>
            <a:xfrm>
              <a:off x="201747" y="1381195"/>
              <a:ext cx="970932" cy="973753"/>
            </a:xfrm>
            <a:prstGeom prst="rect">
              <a:avLst/>
            </a:prstGeom>
          </p:spPr>
          <p:style>
            <a:lnRef idx="0">
              <a:schemeClr val="accent2"/>
            </a:lnRef>
            <a:fillRef idx="1003">
              <a:schemeClr val="lt1"/>
            </a:fillRef>
            <a:effectRef idx="3">
              <a:schemeClr val="accent2"/>
            </a:effectRef>
            <a:fontRef idx="minor">
              <a:schemeClr val="lt1"/>
            </a:fontRef>
          </p:style>
          <p:txBody>
            <a:bodyPr lIns="26670" tIns="26670" rIns="26670" bIns="26670" spcCol="1270" anchor="ctr"/>
            <a:lstStyle/>
            <a:p>
              <a:pPr algn="ctr" defTabSz="933450">
                <a:lnSpc>
                  <a:spcPct val="90000"/>
                </a:lnSpc>
                <a:spcAft>
                  <a:spcPct val="35000"/>
                </a:spcAft>
                <a:defRPr/>
              </a:pPr>
              <a:r>
                <a:rPr lang="en-US" sz="2100" dirty="0">
                  <a:solidFill>
                    <a:schemeClr val="tx2"/>
                  </a:solidFill>
                </a:rPr>
                <a:t>Radio Button</a:t>
              </a:r>
            </a:p>
          </p:txBody>
        </p:sp>
      </p:grpSp>
      <p:grpSp>
        <p:nvGrpSpPr>
          <p:cNvPr id="5" name="Group 93"/>
          <p:cNvGrpSpPr>
            <a:grpSpLocks/>
          </p:cNvGrpSpPr>
          <p:nvPr/>
        </p:nvGrpSpPr>
        <p:grpSpPr bwMode="auto">
          <a:xfrm>
            <a:off x="1524000" y="5029200"/>
            <a:ext cx="1373188" cy="1376363"/>
            <a:chOff x="660" y="1179525"/>
            <a:chExt cx="1373106" cy="1377093"/>
          </a:xfrm>
        </p:grpSpPr>
        <p:sp>
          <p:nvSpPr>
            <p:cNvPr id="95" name="Oval 94"/>
            <p:cNvSpPr/>
            <p:nvPr/>
          </p:nvSpPr>
          <p:spPr>
            <a:xfrm>
              <a:off x="660" y="1179525"/>
              <a:ext cx="1373106" cy="1377093"/>
            </a:xfrm>
            <a:prstGeom prst="ellipse">
              <a:avLst/>
            </a:prstGeom>
          </p:spPr>
          <p:style>
            <a:lnRef idx="0">
              <a:schemeClr val="accent2"/>
            </a:lnRef>
            <a:fillRef idx="1003">
              <a:schemeClr val="lt1"/>
            </a:fillRef>
            <a:effectRef idx="3">
              <a:schemeClr val="accent2"/>
            </a:effectRef>
            <a:fontRef idx="minor">
              <a:schemeClr val="lt1"/>
            </a:fontRef>
          </p:style>
        </p:sp>
        <p:sp>
          <p:nvSpPr>
            <p:cNvPr id="96" name="Oval 4"/>
            <p:cNvSpPr/>
            <p:nvPr/>
          </p:nvSpPr>
          <p:spPr>
            <a:xfrm>
              <a:off x="153060" y="1381195"/>
              <a:ext cx="1142999" cy="973753"/>
            </a:xfrm>
            <a:prstGeom prst="rect">
              <a:avLst/>
            </a:prstGeom>
          </p:spPr>
          <p:style>
            <a:lnRef idx="0">
              <a:schemeClr val="accent2"/>
            </a:lnRef>
            <a:fillRef idx="1003">
              <a:schemeClr val="lt1"/>
            </a:fillRef>
            <a:effectRef idx="3">
              <a:schemeClr val="accent2"/>
            </a:effectRef>
            <a:fontRef idx="minor">
              <a:schemeClr val="lt1"/>
            </a:fontRef>
          </p:style>
          <p:txBody>
            <a:bodyPr lIns="26670" tIns="26670" rIns="26670" bIns="26670" spcCol="1270" anchor="ctr"/>
            <a:lstStyle/>
            <a:p>
              <a:pPr algn="ctr" defTabSz="933450">
                <a:lnSpc>
                  <a:spcPct val="90000"/>
                </a:lnSpc>
                <a:spcAft>
                  <a:spcPct val="35000"/>
                </a:spcAft>
                <a:defRPr/>
              </a:pPr>
              <a:r>
                <a:rPr lang="en-US" sz="2100" dirty="0">
                  <a:solidFill>
                    <a:schemeClr val="tx2"/>
                  </a:solidFill>
                </a:rPr>
                <a:t>Text Box</a:t>
              </a:r>
            </a:p>
          </p:txBody>
        </p:sp>
      </p:grpSp>
      <p:grpSp>
        <p:nvGrpSpPr>
          <p:cNvPr id="6" name="Group 96"/>
          <p:cNvGrpSpPr>
            <a:grpSpLocks/>
          </p:cNvGrpSpPr>
          <p:nvPr/>
        </p:nvGrpSpPr>
        <p:grpSpPr bwMode="auto">
          <a:xfrm>
            <a:off x="3733800" y="3429000"/>
            <a:ext cx="1373188" cy="1376363"/>
            <a:chOff x="660" y="1179525"/>
            <a:chExt cx="1373106" cy="1377093"/>
          </a:xfrm>
        </p:grpSpPr>
        <p:sp>
          <p:nvSpPr>
            <p:cNvPr id="98" name="Oval 97"/>
            <p:cNvSpPr/>
            <p:nvPr/>
          </p:nvSpPr>
          <p:spPr>
            <a:xfrm>
              <a:off x="660" y="1179525"/>
              <a:ext cx="1373106" cy="1377093"/>
            </a:xfrm>
            <a:prstGeom prst="ellipse">
              <a:avLst/>
            </a:prstGeom>
          </p:spPr>
          <p:style>
            <a:lnRef idx="0">
              <a:schemeClr val="accent2"/>
            </a:lnRef>
            <a:fillRef idx="1003">
              <a:schemeClr val="lt1"/>
            </a:fillRef>
            <a:effectRef idx="3">
              <a:schemeClr val="accent2"/>
            </a:effectRef>
            <a:fontRef idx="minor">
              <a:schemeClr val="lt1"/>
            </a:fontRef>
          </p:style>
        </p:sp>
        <p:sp>
          <p:nvSpPr>
            <p:cNvPr id="99" name="Oval 4"/>
            <p:cNvSpPr/>
            <p:nvPr/>
          </p:nvSpPr>
          <p:spPr>
            <a:xfrm>
              <a:off x="201747" y="1381195"/>
              <a:ext cx="970932" cy="973753"/>
            </a:xfrm>
            <a:prstGeom prst="rect">
              <a:avLst/>
            </a:prstGeom>
          </p:spPr>
          <p:style>
            <a:lnRef idx="0">
              <a:schemeClr val="accent2"/>
            </a:lnRef>
            <a:fillRef idx="1003">
              <a:schemeClr val="lt1"/>
            </a:fillRef>
            <a:effectRef idx="3">
              <a:schemeClr val="accent2"/>
            </a:effectRef>
            <a:fontRef idx="minor">
              <a:schemeClr val="lt1"/>
            </a:fontRef>
          </p:style>
          <p:txBody>
            <a:bodyPr lIns="26670" tIns="26670" rIns="26670" bIns="26670" spcCol="1270" anchor="ctr"/>
            <a:lstStyle/>
            <a:p>
              <a:pPr algn="ctr" defTabSz="933450">
                <a:lnSpc>
                  <a:spcPct val="90000"/>
                </a:lnSpc>
                <a:spcAft>
                  <a:spcPct val="35000"/>
                </a:spcAft>
                <a:defRPr/>
              </a:pPr>
              <a:r>
                <a:rPr lang="en-US" sz="2100" dirty="0">
                  <a:solidFill>
                    <a:schemeClr val="tx2"/>
                  </a:solidFill>
                </a:rPr>
                <a:t>List Box</a:t>
              </a:r>
            </a:p>
          </p:txBody>
        </p:sp>
      </p:grpSp>
      <p:sp>
        <p:nvSpPr>
          <p:cNvPr id="23" name="Donut 22"/>
          <p:cNvSpPr/>
          <p:nvPr/>
        </p:nvSpPr>
        <p:spPr>
          <a:xfrm rot="1150657">
            <a:off x="1416105" y="4950370"/>
            <a:ext cx="1555750" cy="1560512"/>
          </a:xfrm>
          <a:prstGeom prst="donut">
            <a:avLst>
              <a:gd name="adj" fmla="val 4552"/>
            </a:avLst>
          </a:prstGeom>
          <a:effectLst>
            <a:glow rad="228600">
              <a:schemeClr val="accent1">
                <a:satMod val="175000"/>
                <a:alpha val="40000"/>
              </a:schemeClr>
            </a:glow>
          </a:effectLst>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solidFill>
                <a:schemeClr val="tx2"/>
              </a:solidFill>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5.55556E-7 -8.67052E-7 L 0.2434 -0.23514 " pathEditMode="relative" rAng="0" ptsTypes="AA">
                                      <p:cBhvr>
                                        <p:cTn id="6" dur="2000" fill="hold"/>
                                        <p:tgtEl>
                                          <p:spTgt spid="23"/>
                                        </p:tgtEl>
                                        <p:attrNameLst>
                                          <p:attrName>ppt_x</p:attrName>
                                          <p:attrName>ppt_y</p:attrName>
                                        </p:attrNameLst>
                                      </p:cBhvr>
                                      <p:rCtr x="122" y="-1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smtClean="0"/>
              <a:t>List Box</a:t>
            </a:r>
          </a:p>
        </p:txBody>
      </p:sp>
      <p:sp>
        <p:nvSpPr>
          <p:cNvPr id="37891" name="Content Placeholder 2"/>
          <p:cNvSpPr>
            <a:spLocks noGrp="1"/>
          </p:cNvSpPr>
          <p:nvPr>
            <p:ph idx="1"/>
          </p:nvPr>
        </p:nvSpPr>
        <p:spPr/>
        <p:txBody>
          <a:bodyPr/>
          <a:lstStyle/>
          <a:p>
            <a:pPr eaLnBrk="1" hangingPunct="1"/>
            <a:r>
              <a:rPr lang="en-US" dirty="0" err="1" smtClean="0"/>
              <a:t>Có</a:t>
            </a:r>
            <a:r>
              <a:rPr lang="en-US" dirty="0" smtClean="0"/>
              <a:t> </a:t>
            </a:r>
            <a:r>
              <a:rPr lang="en-US" dirty="0" err="1" smtClean="0"/>
              <a:t>chứa</a:t>
            </a:r>
            <a:r>
              <a:rPr lang="en-US" dirty="0" smtClean="0"/>
              <a:t> </a:t>
            </a:r>
            <a:r>
              <a:rPr lang="en-US" dirty="0" err="1" smtClean="0"/>
              <a:t>tối</a:t>
            </a:r>
            <a:r>
              <a:rPr lang="en-US" dirty="0" smtClean="0"/>
              <a:t> </a:t>
            </a:r>
            <a:r>
              <a:rPr lang="en-US" dirty="0" err="1" smtClean="0"/>
              <a:t>thiểu</a:t>
            </a:r>
            <a:r>
              <a:rPr lang="en-US" dirty="0" smtClean="0"/>
              <a:t> 3 items </a:t>
            </a:r>
            <a:r>
              <a:rPr lang="en-US" dirty="0" err="1" smtClean="0"/>
              <a:t>không</a:t>
            </a:r>
            <a:r>
              <a:rPr lang="en-US" dirty="0" smtClean="0"/>
              <a:t>?</a:t>
            </a:r>
          </a:p>
          <a:p>
            <a:pPr eaLnBrk="1" hangingPunct="1"/>
            <a:r>
              <a:rPr lang="en-US" dirty="0" err="1" smtClean="0"/>
              <a:t>Có</a:t>
            </a:r>
            <a:r>
              <a:rPr lang="en-US" dirty="0" smtClean="0"/>
              <a:t> item </a:t>
            </a:r>
            <a:r>
              <a:rPr lang="en-US" dirty="0" err="1" smtClean="0"/>
              <a:t>nào</a:t>
            </a:r>
            <a:r>
              <a:rPr lang="en-US" dirty="0" smtClean="0"/>
              <a:t> </a:t>
            </a:r>
            <a:r>
              <a:rPr lang="en-US" dirty="0" err="1" smtClean="0"/>
              <a:t>được</a:t>
            </a:r>
            <a:r>
              <a:rPr lang="en-US" dirty="0" smtClean="0"/>
              <a:t> </a:t>
            </a:r>
            <a:r>
              <a:rPr lang="en-US" dirty="0" err="1" smtClean="0"/>
              <a:t>chọn</a:t>
            </a:r>
            <a:r>
              <a:rPr lang="en-US" dirty="0" smtClean="0"/>
              <a:t> </a:t>
            </a:r>
            <a:r>
              <a:rPr lang="en-US" dirty="0" err="1" smtClean="0"/>
              <a:t>mặc</a:t>
            </a:r>
            <a:r>
              <a:rPr lang="en-US" dirty="0" smtClean="0"/>
              <a:t> </a:t>
            </a:r>
            <a:r>
              <a:rPr lang="en-US" dirty="0" err="1" smtClean="0"/>
              <a:t>định</a:t>
            </a:r>
            <a:r>
              <a:rPr lang="en-US" dirty="0" smtClean="0"/>
              <a:t> </a:t>
            </a:r>
            <a:r>
              <a:rPr lang="en-US" dirty="0" err="1" smtClean="0"/>
              <a:t>không</a:t>
            </a:r>
            <a:r>
              <a:rPr lang="en-US" dirty="0" smtClean="0"/>
              <a:t>?</a:t>
            </a:r>
          </a:p>
          <a:p>
            <a:pPr eaLnBrk="1" hangingPunct="1"/>
            <a:r>
              <a:rPr lang="en-US" dirty="0" err="1" smtClean="0"/>
              <a:t>Sử</a:t>
            </a:r>
            <a:r>
              <a:rPr lang="en-US" dirty="0" smtClean="0"/>
              <a:t> </a:t>
            </a:r>
            <a:r>
              <a:rPr lang="en-US" dirty="0" err="1" smtClean="0"/>
              <a:t>dụng</a:t>
            </a:r>
            <a:r>
              <a:rPr lang="en-US" dirty="0" smtClean="0"/>
              <a:t> </a:t>
            </a:r>
            <a:r>
              <a:rPr lang="en-US" dirty="0" err="1" smtClean="0"/>
              <a:t>lable</a:t>
            </a:r>
            <a:r>
              <a:rPr lang="en-US" dirty="0" smtClean="0"/>
              <a:t> control </a:t>
            </a:r>
            <a:r>
              <a:rPr lang="en-US" dirty="0" err="1" smtClean="0"/>
              <a:t>để</a:t>
            </a:r>
            <a:r>
              <a:rPr lang="en-US" dirty="0" smtClean="0"/>
              <a:t> </a:t>
            </a:r>
            <a:r>
              <a:rPr lang="en-US" dirty="0" err="1" smtClean="0"/>
              <a:t>cung</a:t>
            </a:r>
            <a:r>
              <a:rPr lang="en-US" dirty="0" smtClean="0"/>
              <a:t> </a:t>
            </a:r>
            <a:r>
              <a:rPr lang="en-US" dirty="0" err="1" smtClean="0"/>
              <a:t>cấp</a:t>
            </a:r>
            <a:r>
              <a:rPr lang="en-US" dirty="0" smtClean="0"/>
              <a:t> </a:t>
            </a:r>
            <a:r>
              <a:rPr lang="en-US" dirty="0" err="1" smtClean="0"/>
              <a:t>phím</a:t>
            </a:r>
            <a:r>
              <a:rPr lang="en-US" dirty="0" smtClean="0"/>
              <a:t> </a:t>
            </a:r>
            <a:r>
              <a:rPr lang="en-US" dirty="0" err="1" smtClean="0"/>
              <a:t>truy</a:t>
            </a:r>
            <a:r>
              <a:rPr lang="en-US" dirty="0" smtClean="0"/>
              <a:t> </a:t>
            </a:r>
            <a:r>
              <a:rPr lang="en-US" dirty="0" err="1" smtClean="0"/>
              <a:t>cập</a:t>
            </a:r>
            <a:r>
              <a:rPr lang="en-US" dirty="0" smtClean="0"/>
              <a:t> </a:t>
            </a:r>
            <a:r>
              <a:rPr lang="en-US" dirty="0" err="1" smtClean="0"/>
              <a:t>tới</a:t>
            </a:r>
            <a:r>
              <a:rPr lang="en-US" dirty="0" smtClean="0"/>
              <a:t> list box hay </a:t>
            </a:r>
            <a:r>
              <a:rPr lang="en-US" dirty="0" err="1" smtClean="0"/>
              <a:t>không</a:t>
            </a:r>
            <a:r>
              <a:rPr lang="en-US" dirty="0" smtClean="0"/>
              <a:t>?</a:t>
            </a:r>
          </a:p>
        </p:txBody>
      </p:sp>
      <p:sp>
        <p:nvSpPr>
          <p:cNvPr id="10" name="Slide Number Placeholder 9"/>
          <p:cNvSpPr>
            <a:spLocks noGrp="1"/>
          </p:cNvSpPr>
          <p:nvPr>
            <p:ph type="sldNum" sz="quarter" idx="12"/>
          </p:nvPr>
        </p:nvSpPr>
        <p:spPr/>
        <p:txBody>
          <a:bodyPr/>
          <a:lstStyle/>
          <a:p>
            <a:pPr>
              <a:defRPr/>
            </a:pPr>
            <a:fld id="{CCDF35B6-C543-43CC-A3B3-5838963AD9BD}" type="slidenum">
              <a:rPr lang="en-US" smtClean="0"/>
              <a:pPr>
                <a:defRPr/>
              </a:pPr>
              <a:t>38</a:t>
            </a:fld>
            <a:endParaRPr lang="en-US"/>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8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Box (</a:t>
            </a:r>
            <a:r>
              <a:rPr lang="en-US" dirty="0" err="1" smtClean="0"/>
              <a:t>tt</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177B15EE-425E-4EB5-995D-84B79FEA7B9A}" type="slidenum">
              <a:rPr lang="en-US" smtClean="0"/>
              <a:pPr>
                <a:defRPr/>
              </a:pPr>
              <a:t>39</a:t>
            </a:fld>
            <a:endParaRPr lang="en-US"/>
          </a:p>
        </p:txBody>
      </p:sp>
      <p:pic>
        <p:nvPicPr>
          <p:cNvPr id="7170" name="Picture 2" descr="D:\English\Pronounciation\listboxx.bmp"/>
          <p:cNvPicPr>
            <a:picLocks noChangeAspect="1" noChangeArrowheads="1"/>
          </p:cNvPicPr>
          <p:nvPr/>
        </p:nvPicPr>
        <p:blipFill>
          <a:blip r:embed="rId2"/>
          <a:srcRect/>
          <a:stretch>
            <a:fillRect/>
          </a:stretch>
        </p:blipFill>
        <p:spPr bwMode="auto">
          <a:xfrm>
            <a:off x="2057400" y="1828800"/>
            <a:ext cx="4029075" cy="4048125"/>
          </a:xfrm>
          <a:prstGeom prst="rect">
            <a:avLst/>
          </a:prstGeom>
          <a:noFill/>
        </p:spPr>
      </p:pic>
      <p:sp>
        <p:nvSpPr>
          <p:cNvPr id="6" name="Donut 5"/>
          <p:cNvSpPr/>
          <p:nvPr/>
        </p:nvSpPr>
        <p:spPr>
          <a:xfrm>
            <a:off x="1828800" y="3962400"/>
            <a:ext cx="2667000" cy="685800"/>
          </a:xfrm>
          <a:prstGeom prst="donut">
            <a:avLst>
              <a:gd name="adj" fmla="val 386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linds(horizontal)">
                                      <p:cBhvr>
                                        <p:cTn id="7" dur="500"/>
                                        <p:tgtEl>
                                          <p:spTgt spid="7170"/>
                                        </p:tgtEl>
                                      </p:cBhvr>
                                    </p:animEffect>
                                  </p:childTnLst>
                                </p:cTn>
                              </p:par>
                            </p:childTnLst>
                          </p:cTn>
                        </p:par>
                        <p:par>
                          <p:cTn id="8" fill="hold">
                            <p:stCondLst>
                              <p:cond delay="500"/>
                            </p:stCondLst>
                            <p:childTnLst>
                              <p:par>
                                <p:cTn id="9" presetID="55"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strVal val="#ppt_w*0.70"/>
                                          </p:val>
                                        </p:tav>
                                        <p:tav tm="100000">
                                          <p:val>
                                            <p:strVal val="#ppt_w"/>
                                          </p:val>
                                        </p:tav>
                                      </p:tavLst>
                                    </p:anim>
                                    <p:anim calcmode="lin" valueType="num">
                                      <p:cBhvr>
                                        <p:cTn id="12" dur="1000" fill="hold"/>
                                        <p:tgtEl>
                                          <p:spTgt spid="6"/>
                                        </p:tgtEl>
                                        <p:attrNameLst>
                                          <p:attrName>ppt_h</p:attrName>
                                        </p:attrNameLst>
                                      </p:cBhvr>
                                      <p:tavLst>
                                        <p:tav tm="0">
                                          <p:val>
                                            <p:strVal val="#ppt_h"/>
                                          </p:val>
                                        </p:tav>
                                        <p:tav tm="100000">
                                          <p:val>
                                            <p:strVal val="#ppt_h"/>
                                          </p:val>
                                        </p:tav>
                                      </p:tavLst>
                                    </p:anim>
                                    <p:animEffect transition="in" filter="fade">
                                      <p:cBhvr>
                                        <p:cTn id="1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Nội Dung</a:t>
            </a:r>
            <a:endParaRPr lang="en-US"/>
          </a:p>
        </p:txBody>
      </p:sp>
      <p:sp>
        <p:nvSpPr>
          <p:cNvPr id="4" name="Slide Number Placeholder 3"/>
          <p:cNvSpPr>
            <a:spLocks noGrp="1"/>
          </p:cNvSpPr>
          <p:nvPr>
            <p:ph type="sldNum" sz="quarter" idx="12"/>
          </p:nvPr>
        </p:nvSpPr>
        <p:spPr/>
        <p:txBody>
          <a:bodyPr/>
          <a:lstStyle/>
          <a:p>
            <a:pPr>
              <a:defRPr/>
            </a:pPr>
            <a:fld id="{177B15EE-425E-4EB5-995D-84B79FEA7B9A}" type="slidenum">
              <a:rPr lang="en-US" smtClean="0"/>
              <a:pPr>
                <a:defRPr/>
              </a:pPr>
              <a:t>4</a:t>
            </a:fld>
            <a:endParaRPr lang="en-US"/>
          </a:p>
        </p:txBody>
      </p:sp>
      <p:grpSp>
        <p:nvGrpSpPr>
          <p:cNvPr id="3" name="Group 5"/>
          <p:cNvGrpSpPr/>
          <p:nvPr/>
        </p:nvGrpSpPr>
        <p:grpSpPr>
          <a:xfrm>
            <a:off x="1447800" y="2057400"/>
            <a:ext cx="6096000" cy="752675"/>
            <a:chOff x="0" y="16582"/>
            <a:chExt cx="6096000" cy="752675"/>
          </a:xfrm>
          <a:scene3d>
            <a:camera prst="orthographicFront"/>
            <a:lightRig rig="flat" dir="t"/>
          </a:scene3d>
        </p:grpSpPr>
        <p:sp>
          <p:nvSpPr>
            <p:cNvPr id="7" name="Rounded Rectangle 6"/>
            <p:cNvSpPr/>
            <p:nvPr/>
          </p:nvSpPr>
          <p:spPr>
            <a:xfrm>
              <a:off x="0" y="16582"/>
              <a:ext cx="6096000" cy="75267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8" name="Rounded Rectangle 4"/>
            <p:cNvSpPr/>
            <p:nvPr/>
          </p:nvSpPr>
          <p:spPr>
            <a:xfrm>
              <a:off x="36743" y="53325"/>
              <a:ext cx="6022514" cy="6791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err="1" smtClean="0"/>
                <a:t>Giới</a:t>
              </a:r>
              <a:r>
                <a:rPr lang="en-US" sz="3200" kern="1200" dirty="0" smtClean="0"/>
                <a:t> </a:t>
              </a:r>
              <a:r>
                <a:rPr lang="en-US" sz="3200" kern="1200" dirty="0" err="1" smtClean="0"/>
                <a:t>thiệu</a:t>
              </a:r>
              <a:endParaRPr lang="en-US" sz="3200" kern="1200" dirty="0"/>
            </a:p>
          </p:txBody>
        </p:sp>
      </p:grpSp>
      <p:grpSp>
        <p:nvGrpSpPr>
          <p:cNvPr id="5" name="Group 8"/>
          <p:cNvGrpSpPr/>
          <p:nvPr/>
        </p:nvGrpSpPr>
        <p:grpSpPr>
          <a:xfrm>
            <a:off x="1447800" y="2971800"/>
            <a:ext cx="6096000" cy="752675"/>
            <a:chOff x="0" y="16582"/>
            <a:chExt cx="6096000" cy="752675"/>
          </a:xfrm>
          <a:scene3d>
            <a:camera prst="orthographicFront"/>
            <a:lightRig rig="flat" dir="t"/>
          </a:scene3d>
        </p:grpSpPr>
        <p:sp>
          <p:nvSpPr>
            <p:cNvPr id="10" name="Rounded Rectangle 9"/>
            <p:cNvSpPr/>
            <p:nvPr/>
          </p:nvSpPr>
          <p:spPr>
            <a:xfrm>
              <a:off x="0" y="16582"/>
              <a:ext cx="6096000" cy="75267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1" name="Rounded Rectangle 4"/>
            <p:cNvSpPr/>
            <p:nvPr/>
          </p:nvSpPr>
          <p:spPr>
            <a:xfrm>
              <a:off x="36743" y="53325"/>
              <a:ext cx="6022514" cy="6791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smtClean="0"/>
                <a:t>Kỹ thuật Checklist</a:t>
              </a:r>
              <a:endParaRPr lang="en-US" sz="3200" kern="1200"/>
            </a:p>
          </p:txBody>
        </p:sp>
      </p:grpSp>
      <p:grpSp>
        <p:nvGrpSpPr>
          <p:cNvPr id="6" name="Group 11"/>
          <p:cNvGrpSpPr/>
          <p:nvPr/>
        </p:nvGrpSpPr>
        <p:grpSpPr>
          <a:xfrm>
            <a:off x="1447800" y="4800600"/>
            <a:ext cx="6096000" cy="752675"/>
            <a:chOff x="0" y="16582"/>
            <a:chExt cx="6096000" cy="752675"/>
          </a:xfrm>
          <a:scene3d>
            <a:camera prst="orthographicFront"/>
            <a:lightRig rig="flat" dir="t"/>
          </a:scene3d>
        </p:grpSpPr>
        <p:sp>
          <p:nvSpPr>
            <p:cNvPr id="13" name="Rounded Rectangle 12"/>
            <p:cNvSpPr/>
            <p:nvPr/>
          </p:nvSpPr>
          <p:spPr>
            <a:xfrm>
              <a:off x="0" y="16582"/>
              <a:ext cx="6096000" cy="75267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4" name="Rounded Rectangle 4"/>
            <p:cNvSpPr/>
            <p:nvPr/>
          </p:nvSpPr>
          <p:spPr>
            <a:xfrm>
              <a:off x="36743" y="53325"/>
              <a:ext cx="6022514" cy="6791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smtClean="0"/>
                <a:t>Demo tool Web2Test</a:t>
              </a:r>
              <a:endParaRPr lang="en-US" sz="3200" kern="1200"/>
            </a:p>
          </p:txBody>
        </p:sp>
      </p:grpSp>
      <p:grpSp>
        <p:nvGrpSpPr>
          <p:cNvPr id="9" name="Group 15"/>
          <p:cNvGrpSpPr/>
          <p:nvPr/>
        </p:nvGrpSpPr>
        <p:grpSpPr>
          <a:xfrm>
            <a:off x="1447800" y="3886200"/>
            <a:ext cx="6096000" cy="752675"/>
            <a:chOff x="0" y="16582"/>
            <a:chExt cx="6096000" cy="752675"/>
          </a:xfrm>
          <a:scene3d>
            <a:camera prst="orthographicFront"/>
            <a:lightRig rig="flat" dir="t"/>
          </a:scene3d>
        </p:grpSpPr>
        <p:sp>
          <p:nvSpPr>
            <p:cNvPr id="17" name="Rounded Rectangle 16"/>
            <p:cNvSpPr/>
            <p:nvPr/>
          </p:nvSpPr>
          <p:spPr>
            <a:xfrm>
              <a:off x="0" y="16582"/>
              <a:ext cx="6096000" cy="75267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Rounded Rectangle 4"/>
            <p:cNvSpPr/>
            <p:nvPr/>
          </p:nvSpPr>
          <p:spPr>
            <a:xfrm>
              <a:off x="36743" y="53325"/>
              <a:ext cx="6022514" cy="6791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smtClean="0"/>
                <a:t>Demo tool Ranorex</a:t>
              </a:r>
              <a:endParaRPr lang="en-US" sz="3200" kern="1200"/>
            </a:p>
          </p:txBody>
        </p:sp>
      </p:grpSp>
      <p:grpSp>
        <p:nvGrpSpPr>
          <p:cNvPr id="12" name="Group 18"/>
          <p:cNvGrpSpPr/>
          <p:nvPr/>
        </p:nvGrpSpPr>
        <p:grpSpPr>
          <a:xfrm>
            <a:off x="1447800" y="5724325"/>
            <a:ext cx="6096000" cy="752675"/>
            <a:chOff x="0" y="16582"/>
            <a:chExt cx="6096000" cy="752675"/>
          </a:xfrm>
          <a:scene3d>
            <a:camera prst="orthographicFront"/>
            <a:lightRig rig="flat" dir="t"/>
          </a:scene3d>
        </p:grpSpPr>
        <p:sp>
          <p:nvSpPr>
            <p:cNvPr id="20" name="Rounded Rectangle 19"/>
            <p:cNvSpPr/>
            <p:nvPr/>
          </p:nvSpPr>
          <p:spPr>
            <a:xfrm>
              <a:off x="0" y="16582"/>
              <a:ext cx="6096000" cy="75267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1" name="Rounded Rectangle 4"/>
            <p:cNvSpPr/>
            <p:nvPr/>
          </p:nvSpPr>
          <p:spPr>
            <a:xfrm>
              <a:off x="36743" y="53325"/>
              <a:ext cx="6022514" cy="6791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smtClean="0"/>
                <a:t>Thảo luận</a:t>
              </a:r>
              <a:endParaRPr lang="en-US" sz="3200" kern="1200"/>
            </a:p>
          </p:txBody>
        </p:sp>
      </p:grpSp>
      <p:sp>
        <p:nvSpPr>
          <p:cNvPr id="22" name="Rounded Rectangle 21"/>
          <p:cNvSpPr/>
          <p:nvPr/>
        </p:nvSpPr>
        <p:spPr>
          <a:xfrm>
            <a:off x="1295400" y="1981200"/>
            <a:ext cx="6400800" cy="914400"/>
          </a:xfrm>
          <a:prstGeom prst="roundRect">
            <a:avLst/>
          </a:prstGeom>
          <a:no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4.50867E-6 L 3.33333E-6 0.12648 " pathEditMode="relative" rAng="0" ptsTypes="AA">
                                      <p:cBhvr>
                                        <p:cTn id="6" dur="2000" fill="hold"/>
                                        <p:tgtEl>
                                          <p:spTgt spid="22"/>
                                        </p:tgtEl>
                                        <p:attrNameLst>
                                          <p:attrName>ppt_x</p:attrName>
                                          <p:attrName>ppt_y</p:attrName>
                                        </p:attrNameLst>
                                      </p:cBhvr>
                                      <p:rCtr x="0" y="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0" name="Picture 31" descr="Picture1"/>
          <p:cNvPicPr>
            <a:picLocks noChangeAspect="1" noChangeArrowheads="1"/>
          </p:cNvPicPr>
          <p:nvPr/>
        </p:nvPicPr>
        <p:blipFill>
          <a:blip r:embed="rId3"/>
          <a:srcRect/>
          <a:stretch>
            <a:fillRect/>
          </a:stretch>
        </p:blipFill>
        <p:spPr bwMode="auto">
          <a:xfrm>
            <a:off x="1524000" y="4495800"/>
            <a:ext cx="1620838" cy="544513"/>
          </a:xfrm>
          <a:prstGeom prst="rect">
            <a:avLst/>
          </a:prstGeom>
          <a:noFill/>
          <a:ln w="9525">
            <a:noFill/>
            <a:miter lim="800000"/>
            <a:headEnd/>
            <a:tailEnd/>
          </a:ln>
        </p:spPr>
      </p:pic>
      <p:pic>
        <p:nvPicPr>
          <p:cNvPr id="45061" name="Picture 32" descr="Picture1"/>
          <p:cNvPicPr>
            <a:picLocks noChangeAspect="1" noChangeArrowheads="1"/>
          </p:cNvPicPr>
          <p:nvPr/>
        </p:nvPicPr>
        <p:blipFill>
          <a:blip r:embed="rId3"/>
          <a:srcRect/>
          <a:stretch>
            <a:fillRect/>
          </a:stretch>
        </p:blipFill>
        <p:spPr bwMode="auto">
          <a:xfrm>
            <a:off x="5486400" y="6172200"/>
            <a:ext cx="2038350" cy="685800"/>
          </a:xfrm>
          <a:prstGeom prst="rect">
            <a:avLst/>
          </a:prstGeom>
          <a:noFill/>
          <a:ln w="9525">
            <a:noFill/>
            <a:miter lim="800000"/>
            <a:headEnd/>
            <a:tailEnd/>
          </a:ln>
        </p:spPr>
      </p:pic>
      <p:pic>
        <p:nvPicPr>
          <p:cNvPr id="45062" name="Picture 33" descr="Picture1"/>
          <p:cNvPicPr>
            <a:picLocks noChangeAspect="1" noChangeArrowheads="1"/>
          </p:cNvPicPr>
          <p:nvPr/>
        </p:nvPicPr>
        <p:blipFill>
          <a:blip r:embed="rId3"/>
          <a:srcRect/>
          <a:stretch>
            <a:fillRect/>
          </a:stretch>
        </p:blipFill>
        <p:spPr bwMode="auto">
          <a:xfrm>
            <a:off x="4133850" y="3867150"/>
            <a:ext cx="1276350" cy="428625"/>
          </a:xfrm>
          <a:prstGeom prst="rect">
            <a:avLst/>
          </a:prstGeom>
          <a:noFill/>
          <a:ln w="9525">
            <a:noFill/>
            <a:miter lim="800000"/>
            <a:headEnd/>
            <a:tailEnd/>
          </a:ln>
        </p:spPr>
      </p:pic>
      <p:sp>
        <p:nvSpPr>
          <p:cNvPr id="45064" name="Rectangle 2"/>
          <p:cNvSpPr>
            <a:spLocks noChangeArrowheads="1"/>
          </p:cNvSpPr>
          <p:nvPr/>
        </p:nvSpPr>
        <p:spPr bwMode="gray">
          <a:xfrm rot="-7829975">
            <a:off x="4997450" y="3798888"/>
            <a:ext cx="1103313" cy="217487"/>
          </a:xfrm>
          <a:prstGeom prst="rect">
            <a:avLst/>
          </a:prstGeom>
          <a:gradFill rotWithShape="1">
            <a:gsLst>
              <a:gs pos="0">
                <a:srgbClr val="969696"/>
              </a:gs>
              <a:gs pos="50000">
                <a:srgbClr val="C9C9C9"/>
              </a:gs>
              <a:gs pos="100000">
                <a:srgbClr val="969696"/>
              </a:gs>
            </a:gsLst>
            <a:lin ang="5400000" scaled="1"/>
          </a:gradFill>
          <a:ln w="9525" algn="ctr">
            <a:noFill/>
            <a:miter lim="800000"/>
            <a:headEnd/>
            <a:tailEnd/>
          </a:ln>
        </p:spPr>
        <p:txBody>
          <a:bodyPr wrap="none" anchor="ctr"/>
          <a:lstStyle/>
          <a:p>
            <a:pPr algn="ctr" eaLnBrk="0" hangingPunct="0"/>
            <a:endParaRPr lang="en-US">
              <a:solidFill>
                <a:srgbClr val="FFFFFF"/>
              </a:solidFill>
            </a:endParaRPr>
          </a:p>
        </p:txBody>
      </p:sp>
      <p:sp>
        <p:nvSpPr>
          <p:cNvPr id="45065" name="Rectangle 3"/>
          <p:cNvSpPr>
            <a:spLocks noChangeArrowheads="1"/>
          </p:cNvSpPr>
          <p:nvPr/>
        </p:nvSpPr>
        <p:spPr bwMode="gray">
          <a:xfrm rot="-743917">
            <a:off x="2743200" y="3276600"/>
            <a:ext cx="1146175" cy="198438"/>
          </a:xfrm>
          <a:prstGeom prst="rect">
            <a:avLst/>
          </a:prstGeom>
          <a:gradFill rotWithShape="1">
            <a:gsLst>
              <a:gs pos="0">
                <a:srgbClr val="969696"/>
              </a:gs>
              <a:gs pos="50000">
                <a:srgbClr val="CCCCCC"/>
              </a:gs>
              <a:gs pos="100000">
                <a:srgbClr val="969696"/>
              </a:gs>
            </a:gsLst>
            <a:lin ang="5400000" scaled="1"/>
          </a:gradFill>
          <a:ln w="9525" algn="ctr">
            <a:noFill/>
            <a:miter lim="800000"/>
            <a:headEnd/>
            <a:tailEnd/>
          </a:ln>
        </p:spPr>
        <p:txBody>
          <a:bodyPr wrap="none" anchor="ctr"/>
          <a:lstStyle/>
          <a:p>
            <a:pPr algn="ctr" eaLnBrk="0" hangingPunct="0"/>
            <a:endParaRPr lang="en-US">
              <a:solidFill>
                <a:srgbClr val="FFFFFF"/>
              </a:solidFill>
            </a:endParaRPr>
          </a:p>
        </p:txBody>
      </p:sp>
      <p:grpSp>
        <p:nvGrpSpPr>
          <p:cNvPr id="45066" name="Group 6"/>
          <p:cNvGrpSpPr>
            <a:grpSpLocks/>
          </p:cNvGrpSpPr>
          <p:nvPr/>
        </p:nvGrpSpPr>
        <p:grpSpPr bwMode="auto">
          <a:xfrm>
            <a:off x="3787775" y="2057400"/>
            <a:ext cx="1851025" cy="1828800"/>
            <a:chOff x="2386" y="1488"/>
            <a:chExt cx="1166" cy="1152"/>
          </a:xfrm>
        </p:grpSpPr>
        <p:grpSp>
          <p:nvGrpSpPr>
            <p:cNvPr id="45077" name="Group 7"/>
            <p:cNvGrpSpPr>
              <a:grpSpLocks/>
            </p:cNvGrpSpPr>
            <p:nvPr/>
          </p:nvGrpSpPr>
          <p:grpSpPr bwMode="auto">
            <a:xfrm>
              <a:off x="2400" y="1488"/>
              <a:ext cx="1152" cy="1152"/>
              <a:chOff x="2016" y="1920"/>
              <a:chExt cx="1680" cy="1680"/>
            </a:xfrm>
          </p:grpSpPr>
          <p:sp>
            <p:nvSpPr>
              <p:cNvPr id="45079" name="Oval 8"/>
              <p:cNvSpPr>
                <a:spLocks noChangeArrowheads="1"/>
              </p:cNvSpPr>
              <p:nvPr/>
            </p:nvSpPr>
            <p:spPr bwMode="gray">
              <a:xfrm>
                <a:off x="2016" y="1920"/>
                <a:ext cx="1680" cy="1680"/>
              </a:xfrm>
              <a:prstGeom prst="ellipse">
                <a:avLst/>
              </a:prstGeom>
              <a:gradFill rotWithShape="1">
                <a:gsLst>
                  <a:gs pos="0">
                    <a:srgbClr val="33CC33"/>
                  </a:gs>
                  <a:gs pos="100000">
                    <a:srgbClr val="0C320C"/>
                  </a:gs>
                </a:gsLst>
                <a:lin ang="5400000" scaled="1"/>
              </a:gradFill>
              <a:ln w="9525">
                <a:noFill/>
                <a:round/>
                <a:headEnd/>
                <a:tailEnd/>
              </a:ln>
            </p:spPr>
            <p:txBody>
              <a:bodyPr wrap="none" anchor="ctr"/>
              <a:lstStyle/>
              <a:p>
                <a:pPr algn="ctr" eaLnBrk="0" hangingPunct="0"/>
                <a:endParaRPr lang="en-US">
                  <a:solidFill>
                    <a:srgbClr val="FFFFFF"/>
                  </a:solidFill>
                </a:endParaRPr>
              </a:p>
            </p:txBody>
          </p:sp>
          <p:sp>
            <p:nvSpPr>
              <p:cNvPr id="45080" name="Freeform 9"/>
              <p:cNvSpPr>
                <a:spLocks/>
              </p:cNvSpPr>
              <p:nvPr/>
            </p:nvSpPr>
            <p:spPr bwMode="gray">
              <a:xfrm>
                <a:off x="2208" y="1948"/>
                <a:ext cx="1296" cy="634"/>
              </a:xfrm>
              <a:custGeom>
                <a:avLst/>
                <a:gdLst>
                  <a:gd name="T0" fmla="*/ 1276 w 1321"/>
                  <a:gd name="T1" fmla="*/ 357 h 712"/>
                  <a:gd name="T2" fmla="*/ 1292 w 1321"/>
                  <a:gd name="T3" fmla="*/ 394 h 712"/>
                  <a:gd name="T4" fmla="*/ 1296 w 1321"/>
                  <a:gd name="T5" fmla="*/ 428 h 712"/>
                  <a:gd name="T6" fmla="*/ 1290 w 1321"/>
                  <a:gd name="T7" fmla="*/ 459 h 712"/>
                  <a:gd name="T8" fmla="*/ 1273 w 1321"/>
                  <a:gd name="T9" fmla="*/ 490 h 712"/>
                  <a:gd name="T10" fmla="*/ 1248 w 1321"/>
                  <a:gd name="T11" fmla="*/ 516 h 712"/>
                  <a:gd name="T12" fmla="*/ 1216 w 1321"/>
                  <a:gd name="T13" fmla="*/ 538 h 712"/>
                  <a:gd name="T14" fmla="*/ 1173 w 1321"/>
                  <a:gd name="T15" fmla="*/ 559 h 712"/>
                  <a:gd name="T16" fmla="*/ 1125 w 1321"/>
                  <a:gd name="T17" fmla="*/ 578 h 712"/>
                  <a:gd name="T18" fmla="*/ 1071 w 1321"/>
                  <a:gd name="T19" fmla="*/ 594 h 712"/>
                  <a:gd name="T20" fmla="*/ 1011 w 1321"/>
                  <a:gd name="T21" fmla="*/ 608 h 712"/>
                  <a:gd name="T22" fmla="*/ 949 w 1321"/>
                  <a:gd name="T23" fmla="*/ 618 h 712"/>
                  <a:gd name="T24" fmla="*/ 879 w 1321"/>
                  <a:gd name="T25" fmla="*/ 627 h 712"/>
                  <a:gd name="T26" fmla="*/ 808 w 1321"/>
                  <a:gd name="T27" fmla="*/ 632 h 712"/>
                  <a:gd name="T28" fmla="*/ 780 w 1321"/>
                  <a:gd name="T29" fmla="*/ 634 h 712"/>
                  <a:gd name="T30" fmla="*/ 467 w 1321"/>
                  <a:gd name="T31" fmla="*/ 634 h 712"/>
                  <a:gd name="T32" fmla="*/ 463 w 1321"/>
                  <a:gd name="T33" fmla="*/ 634 h 712"/>
                  <a:gd name="T34" fmla="*/ 401 w 1321"/>
                  <a:gd name="T35" fmla="*/ 630 h 712"/>
                  <a:gd name="T36" fmla="*/ 341 w 1321"/>
                  <a:gd name="T37" fmla="*/ 627 h 712"/>
                  <a:gd name="T38" fmla="*/ 285 w 1321"/>
                  <a:gd name="T39" fmla="*/ 620 h 712"/>
                  <a:gd name="T40" fmla="*/ 231 w 1321"/>
                  <a:gd name="T41" fmla="*/ 614 h 712"/>
                  <a:gd name="T42" fmla="*/ 182 w 1321"/>
                  <a:gd name="T43" fmla="*/ 603 h 712"/>
                  <a:gd name="T44" fmla="*/ 138 w 1321"/>
                  <a:gd name="T45" fmla="*/ 590 h 712"/>
                  <a:gd name="T46" fmla="*/ 100 w 1321"/>
                  <a:gd name="T47" fmla="*/ 577 h 712"/>
                  <a:gd name="T48" fmla="*/ 66 w 1321"/>
                  <a:gd name="T49" fmla="*/ 561 h 712"/>
                  <a:gd name="T50" fmla="*/ 38 w 1321"/>
                  <a:gd name="T51" fmla="*/ 541 h 712"/>
                  <a:gd name="T52" fmla="*/ 18 w 1321"/>
                  <a:gd name="T53" fmla="*/ 519 h 712"/>
                  <a:gd name="T54" fmla="*/ 6 w 1321"/>
                  <a:gd name="T55" fmla="*/ 493 h 712"/>
                  <a:gd name="T56" fmla="*/ 0 w 1321"/>
                  <a:gd name="T57" fmla="*/ 467 h 712"/>
                  <a:gd name="T58" fmla="*/ 0 w 1321"/>
                  <a:gd name="T59" fmla="*/ 463 h 712"/>
                  <a:gd name="T60" fmla="*/ 4 w 1321"/>
                  <a:gd name="T61" fmla="*/ 434 h 712"/>
                  <a:gd name="T62" fmla="*/ 16 w 1321"/>
                  <a:gd name="T63" fmla="*/ 397 h 712"/>
                  <a:gd name="T64" fmla="*/ 50 w 1321"/>
                  <a:gd name="T65" fmla="*/ 329 h 712"/>
                  <a:gd name="T66" fmla="*/ 92 w 1321"/>
                  <a:gd name="T67" fmla="*/ 266 h 712"/>
                  <a:gd name="T68" fmla="*/ 144 w 1321"/>
                  <a:gd name="T69" fmla="*/ 209 h 712"/>
                  <a:gd name="T70" fmla="*/ 200 w 1321"/>
                  <a:gd name="T71" fmla="*/ 157 h 712"/>
                  <a:gd name="T72" fmla="*/ 265 w 1321"/>
                  <a:gd name="T73" fmla="*/ 111 h 712"/>
                  <a:gd name="T74" fmla="*/ 335 w 1321"/>
                  <a:gd name="T75" fmla="*/ 73 h 712"/>
                  <a:gd name="T76" fmla="*/ 407 w 1321"/>
                  <a:gd name="T77" fmla="*/ 42 h 712"/>
                  <a:gd name="T78" fmla="*/ 488 w 1321"/>
                  <a:gd name="T79" fmla="*/ 19 h 712"/>
                  <a:gd name="T80" fmla="*/ 570 w 1321"/>
                  <a:gd name="T81" fmla="*/ 5 h 712"/>
                  <a:gd name="T82" fmla="*/ 654 w 1321"/>
                  <a:gd name="T83" fmla="*/ 0 h 712"/>
                  <a:gd name="T84" fmla="*/ 654 w 1321"/>
                  <a:gd name="T85" fmla="*/ 0 h 712"/>
                  <a:gd name="T86" fmla="*/ 745 w 1321"/>
                  <a:gd name="T87" fmla="*/ 5 h 712"/>
                  <a:gd name="T88" fmla="*/ 831 w 1321"/>
                  <a:gd name="T89" fmla="*/ 20 h 712"/>
                  <a:gd name="T90" fmla="*/ 914 w 1321"/>
                  <a:gd name="T91" fmla="*/ 47 h 712"/>
                  <a:gd name="T92" fmla="*/ 991 w 1321"/>
                  <a:gd name="T93" fmla="*/ 80 h 712"/>
                  <a:gd name="T94" fmla="*/ 1062 w 1321"/>
                  <a:gd name="T95" fmla="*/ 122 h 712"/>
                  <a:gd name="T96" fmla="*/ 1127 w 1321"/>
                  <a:gd name="T97" fmla="*/ 173 h 712"/>
                  <a:gd name="T98" fmla="*/ 1185 w 1321"/>
                  <a:gd name="T99" fmla="*/ 228 h 712"/>
                  <a:gd name="T100" fmla="*/ 1234 w 1321"/>
                  <a:gd name="T101" fmla="*/ 289 h 712"/>
                  <a:gd name="T102" fmla="*/ 1276 w 1321"/>
                  <a:gd name="T103" fmla="*/ 357 h 712"/>
                  <a:gd name="T104" fmla="*/ 1276 w 1321"/>
                  <a:gd name="T105" fmla="*/ 35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33CC33"/>
                  </a:gs>
                </a:gsLst>
                <a:lin ang="5400000" scaled="1"/>
              </a:gradFill>
              <a:ln w="0">
                <a:noFill/>
                <a:round/>
                <a:headEnd/>
                <a:tailEnd/>
              </a:ln>
            </p:spPr>
            <p:txBody>
              <a:bodyPr/>
              <a:lstStyle/>
              <a:p>
                <a:pPr algn="ctr" eaLnBrk="0" hangingPunct="0"/>
                <a:endParaRPr lang="en-US">
                  <a:solidFill>
                    <a:srgbClr val="FFFFFF"/>
                  </a:solidFill>
                </a:endParaRPr>
              </a:p>
            </p:txBody>
          </p:sp>
        </p:grpSp>
        <p:sp>
          <p:nvSpPr>
            <p:cNvPr id="16" name="Text Box 10"/>
            <p:cNvSpPr txBox="1">
              <a:spLocks noChangeArrowheads="1"/>
            </p:cNvSpPr>
            <p:nvPr/>
          </p:nvSpPr>
          <p:spPr bwMode="gray">
            <a:xfrm>
              <a:off x="2386" y="1829"/>
              <a:ext cx="1166" cy="291"/>
            </a:xfrm>
            <a:prstGeom prst="rect">
              <a:avLst/>
            </a:prstGeom>
            <a:noFill/>
            <a:ln w="9525">
              <a:noFill/>
              <a:miter lim="800000"/>
              <a:headEnd/>
              <a:tailEnd/>
            </a:ln>
            <a:effectLst/>
          </p:spPr>
          <p:txBody>
            <a:bodyPr>
              <a:spAutoFit/>
            </a:bodyPr>
            <a:lstStyle/>
            <a:p>
              <a:pPr algn="ctr" eaLnBrk="0" hangingPunct="0">
                <a:defRPr/>
              </a:pPr>
              <a:r>
                <a:rPr lang="en-US" sz="2400" b="1" smtClean="0">
                  <a:solidFill>
                    <a:srgbClr val="FFFFFF"/>
                  </a:solidFill>
                  <a:effectLst>
                    <a:outerShdw blurRad="38100" dist="38100" dir="2700000" algn="tl">
                      <a:srgbClr val="C0C0C0"/>
                    </a:outerShdw>
                  </a:effectLst>
                </a:rPr>
                <a:t>Gui </a:t>
              </a:r>
              <a:r>
                <a:rPr lang="en-US" sz="2400" b="1" dirty="0">
                  <a:solidFill>
                    <a:srgbClr val="FFFFFF"/>
                  </a:solidFill>
                  <a:effectLst>
                    <a:outerShdw blurRad="38100" dist="38100" dir="2700000" algn="tl">
                      <a:srgbClr val="C0C0C0"/>
                    </a:outerShdw>
                  </a:effectLst>
                </a:rPr>
                <a:t>Testing</a:t>
              </a:r>
            </a:p>
          </p:txBody>
        </p:sp>
      </p:grpSp>
      <p:grpSp>
        <p:nvGrpSpPr>
          <p:cNvPr id="6" name="Group 16"/>
          <p:cNvGrpSpPr>
            <a:grpSpLocks/>
          </p:cNvGrpSpPr>
          <p:nvPr/>
        </p:nvGrpSpPr>
        <p:grpSpPr bwMode="auto">
          <a:xfrm>
            <a:off x="990600" y="2514600"/>
            <a:ext cx="2286000" cy="2438400"/>
            <a:chOff x="624" y="1584"/>
            <a:chExt cx="1248" cy="1296"/>
          </a:xfrm>
        </p:grpSpPr>
        <p:grpSp>
          <p:nvGrpSpPr>
            <p:cNvPr id="45073" name="Group 17"/>
            <p:cNvGrpSpPr>
              <a:grpSpLocks/>
            </p:cNvGrpSpPr>
            <p:nvPr/>
          </p:nvGrpSpPr>
          <p:grpSpPr bwMode="auto">
            <a:xfrm>
              <a:off x="624" y="1584"/>
              <a:ext cx="1248" cy="1296"/>
              <a:chOff x="2016" y="1920"/>
              <a:chExt cx="1680" cy="1680"/>
            </a:xfrm>
          </p:grpSpPr>
          <p:sp>
            <p:nvSpPr>
              <p:cNvPr id="45075" name="Oval 18"/>
              <p:cNvSpPr>
                <a:spLocks noChangeArrowheads="1"/>
              </p:cNvSpPr>
              <p:nvPr/>
            </p:nvSpPr>
            <p:spPr bwMode="gray">
              <a:xfrm>
                <a:off x="2016" y="1920"/>
                <a:ext cx="1680" cy="1680"/>
              </a:xfrm>
              <a:prstGeom prst="ellipse">
                <a:avLst/>
              </a:prstGeom>
              <a:gradFill rotWithShape="1">
                <a:gsLst>
                  <a:gs pos="0">
                    <a:srgbClr val="A776F0"/>
                  </a:gs>
                  <a:gs pos="100000">
                    <a:srgbClr val="6A4B98"/>
                  </a:gs>
                </a:gsLst>
                <a:lin ang="5400000" scaled="1"/>
              </a:gradFill>
              <a:ln w="9525">
                <a:noFill/>
                <a:round/>
                <a:headEnd/>
                <a:tailEnd/>
              </a:ln>
            </p:spPr>
            <p:txBody>
              <a:bodyPr wrap="none" anchor="ctr"/>
              <a:lstStyle/>
              <a:p>
                <a:pPr algn="ctr" eaLnBrk="0" hangingPunct="0"/>
                <a:endParaRPr lang="en-US">
                  <a:solidFill>
                    <a:srgbClr val="FFFFFF"/>
                  </a:solidFill>
                </a:endParaRPr>
              </a:p>
            </p:txBody>
          </p:sp>
          <p:sp>
            <p:nvSpPr>
              <p:cNvPr id="45076" name="Freeform 19"/>
              <p:cNvSpPr>
                <a:spLocks/>
              </p:cNvSpPr>
              <p:nvPr/>
            </p:nvSpPr>
            <p:spPr bwMode="gray">
              <a:xfrm>
                <a:off x="2208" y="1948"/>
                <a:ext cx="1296" cy="634"/>
              </a:xfrm>
              <a:custGeom>
                <a:avLst/>
                <a:gdLst>
                  <a:gd name="T0" fmla="*/ 1276 w 1321"/>
                  <a:gd name="T1" fmla="*/ 357 h 712"/>
                  <a:gd name="T2" fmla="*/ 1292 w 1321"/>
                  <a:gd name="T3" fmla="*/ 394 h 712"/>
                  <a:gd name="T4" fmla="*/ 1296 w 1321"/>
                  <a:gd name="T5" fmla="*/ 428 h 712"/>
                  <a:gd name="T6" fmla="*/ 1290 w 1321"/>
                  <a:gd name="T7" fmla="*/ 459 h 712"/>
                  <a:gd name="T8" fmla="*/ 1273 w 1321"/>
                  <a:gd name="T9" fmla="*/ 490 h 712"/>
                  <a:gd name="T10" fmla="*/ 1248 w 1321"/>
                  <a:gd name="T11" fmla="*/ 516 h 712"/>
                  <a:gd name="T12" fmla="*/ 1216 w 1321"/>
                  <a:gd name="T13" fmla="*/ 538 h 712"/>
                  <a:gd name="T14" fmla="*/ 1173 w 1321"/>
                  <a:gd name="T15" fmla="*/ 559 h 712"/>
                  <a:gd name="T16" fmla="*/ 1125 w 1321"/>
                  <a:gd name="T17" fmla="*/ 578 h 712"/>
                  <a:gd name="T18" fmla="*/ 1071 w 1321"/>
                  <a:gd name="T19" fmla="*/ 594 h 712"/>
                  <a:gd name="T20" fmla="*/ 1011 w 1321"/>
                  <a:gd name="T21" fmla="*/ 608 h 712"/>
                  <a:gd name="T22" fmla="*/ 949 w 1321"/>
                  <a:gd name="T23" fmla="*/ 618 h 712"/>
                  <a:gd name="T24" fmla="*/ 879 w 1321"/>
                  <a:gd name="T25" fmla="*/ 627 h 712"/>
                  <a:gd name="T26" fmla="*/ 808 w 1321"/>
                  <a:gd name="T27" fmla="*/ 632 h 712"/>
                  <a:gd name="T28" fmla="*/ 780 w 1321"/>
                  <a:gd name="T29" fmla="*/ 634 h 712"/>
                  <a:gd name="T30" fmla="*/ 467 w 1321"/>
                  <a:gd name="T31" fmla="*/ 634 h 712"/>
                  <a:gd name="T32" fmla="*/ 463 w 1321"/>
                  <a:gd name="T33" fmla="*/ 634 h 712"/>
                  <a:gd name="T34" fmla="*/ 401 w 1321"/>
                  <a:gd name="T35" fmla="*/ 630 h 712"/>
                  <a:gd name="T36" fmla="*/ 341 w 1321"/>
                  <a:gd name="T37" fmla="*/ 627 h 712"/>
                  <a:gd name="T38" fmla="*/ 285 w 1321"/>
                  <a:gd name="T39" fmla="*/ 620 h 712"/>
                  <a:gd name="T40" fmla="*/ 231 w 1321"/>
                  <a:gd name="T41" fmla="*/ 614 h 712"/>
                  <a:gd name="T42" fmla="*/ 182 w 1321"/>
                  <a:gd name="T43" fmla="*/ 603 h 712"/>
                  <a:gd name="T44" fmla="*/ 138 w 1321"/>
                  <a:gd name="T45" fmla="*/ 590 h 712"/>
                  <a:gd name="T46" fmla="*/ 100 w 1321"/>
                  <a:gd name="T47" fmla="*/ 577 h 712"/>
                  <a:gd name="T48" fmla="*/ 66 w 1321"/>
                  <a:gd name="T49" fmla="*/ 561 h 712"/>
                  <a:gd name="T50" fmla="*/ 38 w 1321"/>
                  <a:gd name="T51" fmla="*/ 541 h 712"/>
                  <a:gd name="T52" fmla="*/ 18 w 1321"/>
                  <a:gd name="T53" fmla="*/ 519 h 712"/>
                  <a:gd name="T54" fmla="*/ 6 w 1321"/>
                  <a:gd name="T55" fmla="*/ 493 h 712"/>
                  <a:gd name="T56" fmla="*/ 0 w 1321"/>
                  <a:gd name="T57" fmla="*/ 467 h 712"/>
                  <a:gd name="T58" fmla="*/ 0 w 1321"/>
                  <a:gd name="T59" fmla="*/ 463 h 712"/>
                  <a:gd name="T60" fmla="*/ 4 w 1321"/>
                  <a:gd name="T61" fmla="*/ 434 h 712"/>
                  <a:gd name="T62" fmla="*/ 16 w 1321"/>
                  <a:gd name="T63" fmla="*/ 397 h 712"/>
                  <a:gd name="T64" fmla="*/ 50 w 1321"/>
                  <a:gd name="T65" fmla="*/ 329 h 712"/>
                  <a:gd name="T66" fmla="*/ 92 w 1321"/>
                  <a:gd name="T67" fmla="*/ 266 h 712"/>
                  <a:gd name="T68" fmla="*/ 144 w 1321"/>
                  <a:gd name="T69" fmla="*/ 209 h 712"/>
                  <a:gd name="T70" fmla="*/ 200 w 1321"/>
                  <a:gd name="T71" fmla="*/ 157 h 712"/>
                  <a:gd name="T72" fmla="*/ 265 w 1321"/>
                  <a:gd name="T73" fmla="*/ 111 h 712"/>
                  <a:gd name="T74" fmla="*/ 335 w 1321"/>
                  <a:gd name="T75" fmla="*/ 73 h 712"/>
                  <a:gd name="T76" fmla="*/ 407 w 1321"/>
                  <a:gd name="T77" fmla="*/ 42 h 712"/>
                  <a:gd name="T78" fmla="*/ 488 w 1321"/>
                  <a:gd name="T79" fmla="*/ 19 h 712"/>
                  <a:gd name="T80" fmla="*/ 570 w 1321"/>
                  <a:gd name="T81" fmla="*/ 5 h 712"/>
                  <a:gd name="T82" fmla="*/ 654 w 1321"/>
                  <a:gd name="T83" fmla="*/ 0 h 712"/>
                  <a:gd name="T84" fmla="*/ 654 w 1321"/>
                  <a:gd name="T85" fmla="*/ 0 h 712"/>
                  <a:gd name="T86" fmla="*/ 745 w 1321"/>
                  <a:gd name="T87" fmla="*/ 5 h 712"/>
                  <a:gd name="T88" fmla="*/ 831 w 1321"/>
                  <a:gd name="T89" fmla="*/ 20 h 712"/>
                  <a:gd name="T90" fmla="*/ 914 w 1321"/>
                  <a:gd name="T91" fmla="*/ 47 h 712"/>
                  <a:gd name="T92" fmla="*/ 991 w 1321"/>
                  <a:gd name="T93" fmla="*/ 80 h 712"/>
                  <a:gd name="T94" fmla="*/ 1062 w 1321"/>
                  <a:gd name="T95" fmla="*/ 122 h 712"/>
                  <a:gd name="T96" fmla="*/ 1127 w 1321"/>
                  <a:gd name="T97" fmla="*/ 173 h 712"/>
                  <a:gd name="T98" fmla="*/ 1185 w 1321"/>
                  <a:gd name="T99" fmla="*/ 228 h 712"/>
                  <a:gd name="T100" fmla="*/ 1234 w 1321"/>
                  <a:gd name="T101" fmla="*/ 289 h 712"/>
                  <a:gd name="T102" fmla="*/ 1276 w 1321"/>
                  <a:gd name="T103" fmla="*/ 357 h 712"/>
                  <a:gd name="T104" fmla="*/ 1276 w 1321"/>
                  <a:gd name="T105" fmla="*/ 35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A776F0"/>
                  </a:gs>
                </a:gsLst>
                <a:lin ang="5400000" scaled="1"/>
              </a:gradFill>
              <a:ln w="0">
                <a:noFill/>
                <a:round/>
                <a:headEnd/>
                <a:tailEnd/>
              </a:ln>
            </p:spPr>
            <p:txBody>
              <a:bodyPr/>
              <a:lstStyle/>
              <a:p>
                <a:pPr algn="ctr" eaLnBrk="0" hangingPunct="0"/>
                <a:endParaRPr lang="en-US">
                  <a:solidFill>
                    <a:srgbClr val="FFFFFF"/>
                  </a:solidFill>
                </a:endParaRPr>
              </a:p>
            </p:txBody>
          </p:sp>
        </p:grpSp>
        <p:sp>
          <p:nvSpPr>
            <p:cNvPr id="26" name="Text Box 20"/>
            <p:cNvSpPr txBox="1">
              <a:spLocks noChangeArrowheads="1"/>
            </p:cNvSpPr>
            <p:nvPr/>
          </p:nvSpPr>
          <p:spPr bwMode="gray">
            <a:xfrm>
              <a:off x="754" y="2160"/>
              <a:ext cx="1084" cy="330"/>
            </a:xfrm>
            <a:prstGeom prst="rect">
              <a:avLst/>
            </a:prstGeom>
            <a:noFill/>
            <a:ln w="9525">
              <a:noFill/>
              <a:miter lim="800000"/>
              <a:headEnd/>
              <a:tailEnd/>
            </a:ln>
            <a:effectLst/>
          </p:spPr>
          <p:txBody>
            <a:bodyPr wrap="none">
              <a:spAutoFit/>
            </a:bodyPr>
            <a:lstStyle/>
            <a:p>
              <a:pPr algn="ctr" eaLnBrk="0" hangingPunct="0">
                <a:defRPr/>
              </a:pPr>
              <a:r>
                <a:rPr lang="en-US" sz="2800" b="1" dirty="0">
                  <a:solidFill>
                    <a:srgbClr val="FFFFFF"/>
                  </a:solidFill>
                  <a:effectLst>
                    <a:outerShdw blurRad="38100" dist="38100" dir="2700000" algn="tl">
                      <a:srgbClr val="C0C0C0"/>
                    </a:outerShdw>
                  </a:effectLst>
                </a:rPr>
                <a:t>Web App</a:t>
              </a:r>
            </a:p>
          </p:txBody>
        </p:sp>
      </p:grpSp>
      <p:grpSp>
        <p:nvGrpSpPr>
          <p:cNvPr id="45068" name="Group 21"/>
          <p:cNvGrpSpPr>
            <a:grpSpLocks/>
          </p:cNvGrpSpPr>
          <p:nvPr/>
        </p:nvGrpSpPr>
        <p:grpSpPr bwMode="auto">
          <a:xfrm>
            <a:off x="5257800" y="3962400"/>
            <a:ext cx="2389188" cy="2286000"/>
            <a:chOff x="3312" y="2688"/>
            <a:chExt cx="1505" cy="1440"/>
          </a:xfrm>
        </p:grpSpPr>
        <p:grpSp>
          <p:nvGrpSpPr>
            <p:cNvPr id="45069" name="Group 22"/>
            <p:cNvGrpSpPr>
              <a:grpSpLocks/>
            </p:cNvGrpSpPr>
            <p:nvPr/>
          </p:nvGrpSpPr>
          <p:grpSpPr bwMode="auto">
            <a:xfrm>
              <a:off x="3360" y="2688"/>
              <a:ext cx="1440" cy="1440"/>
              <a:chOff x="2016" y="1920"/>
              <a:chExt cx="1680" cy="1680"/>
            </a:xfrm>
          </p:grpSpPr>
          <p:sp>
            <p:nvSpPr>
              <p:cNvPr id="45071" name="Oval 23"/>
              <p:cNvSpPr>
                <a:spLocks noChangeArrowheads="1"/>
              </p:cNvSpPr>
              <p:nvPr/>
            </p:nvSpPr>
            <p:spPr bwMode="gray">
              <a:xfrm>
                <a:off x="2016" y="1920"/>
                <a:ext cx="1680" cy="1680"/>
              </a:xfrm>
              <a:prstGeom prst="ellipse">
                <a:avLst/>
              </a:prstGeom>
              <a:gradFill rotWithShape="1">
                <a:gsLst>
                  <a:gs pos="0">
                    <a:srgbClr val="FA8228"/>
                  </a:gs>
                  <a:gs pos="100000">
                    <a:srgbClr val="804315"/>
                  </a:gs>
                </a:gsLst>
                <a:lin ang="5400000" scaled="1"/>
              </a:gradFill>
              <a:ln w="9525">
                <a:noFill/>
                <a:round/>
                <a:headEnd/>
                <a:tailEnd/>
              </a:ln>
            </p:spPr>
            <p:txBody>
              <a:bodyPr wrap="none" anchor="ctr"/>
              <a:lstStyle/>
              <a:p>
                <a:pPr algn="ctr" eaLnBrk="0" hangingPunct="0"/>
                <a:endParaRPr lang="en-US">
                  <a:solidFill>
                    <a:srgbClr val="FFFFFF"/>
                  </a:solidFill>
                </a:endParaRPr>
              </a:p>
            </p:txBody>
          </p:sp>
          <p:sp>
            <p:nvSpPr>
              <p:cNvPr id="45072" name="Freeform 24"/>
              <p:cNvSpPr>
                <a:spLocks/>
              </p:cNvSpPr>
              <p:nvPr/>
            </p:nvSpPr>
            <p:spPr bwMode="gray">
              <a:xfrm>
                <a:off x="2208" y="1948"/>
                <a:ext cx="1296" cy="634"/>
              </a:xfrm>
              <a:custGeom>
                <a:avLst/>
                <a:gdLst>
                  <a:gd name="T0" fmla="*/ 1276 w 1321"/>
                  <a:gd name="T1" fmla="*/ 357 h 712"/>
                  <a:gd name="T2" fmla="*/ 1292 w 1321"/>
                  <a:gd name="T3" fmla="*/ 394 h 712"/>
                  <a:gd name="T4" fmla="*/ 1296 w 1321"/>
                  <a:gd name="T5" fmla="*/ 428 h 712"/>
                  <a:gd name="T6" fmla="*/ 1290 w 1321"/>
                  <a:gd name="T7" fmla="*/ 459 h 712"/>
                  <a:gd name="T8" fmla="*/ 1273 w 1321"/>
                  <a:gd name="T9" fmla="*/ 490 h 712"/>
                  <a:gd name="T10" fmla="*/ 1248 w 1321"/>
                  <a:gd name="T11" fmla="*/ 516 h 712"/>
                  <a:gd name="T12" fmla="*/ 1216 w 1321"/>
                  <a:gd name="T13" fmla="*/ 538 h 712"/>
                  <a:gd name="T14" fmla="*/ 1173 w 1321"/>
                  <a:gd name="T15" fmla="*/ 559 h 712"/>
                  <a:gd name="T16" fmla="*/ 1125 w 1321"/>
                  <a:gd name="T17" fmla="*/ 578 h 712"/>
                  <a:gd name="T18" fmla="*/ 1071 w 1321"/>
                  <a:gd name="T19" fmla="*/ 594 h 712"/>
                  <a:gd name="T20" fmla="*/ 1011 w 1321"/>
                  <a:gd name="T21" fmla="*/ 608 h 712"/>
                  <a:gd name="T22" fmla="*/ 949 w 1321"/>
                  <a:gd name="T23" fmla="*/ 618 h 712"/>
                  <a:gd name="T24" fmla="*/ 879 w 1321"/>
                  <a:gd name="T25" fmla="*/ 627 h 712"/>
                  <a:gd name="T26" fmla="*/ 808 w 1321"/>
                  <a:gd name="T27" fmla="*/ 632 h 712"/>
                  <a:gd name="T28" fmla="*/ 780 w 1321"/>
                  <a:gd name="T29" fmla="*/ 634 h 712"/>
                  <a:gd name="T30" fmla="*/ 467 w 1321"/>
                  <a:gd name="T31" fmla="*/ 634 h 712"/>
                  <a:gd name="T32" fmla="*/ 463 w 1321"/>
                  <a:gd name="T33" fmla="*/ 634 h 712"/>
                  <a:gd name="T34" fmla="*/ 401 w 1321"/>
                  <a:gd name="T35" fmla="*/ 630 h 712"/>
                  <a:gd name="T36" fmla="*/ 341 w 1321"/>
                  <a:gd name="T37" fmla="*/ 627 h 712"/>
                  <a:gd name="T38" fmla="*/ 285 w 1321"/>
                  <a:gd name="T39" fmla="*/ 620 h 712"/>
                  <a:gd name="T40" fmla="*/ 231 w 1321"/>
                  <a:gd name="T41" fmla="*/ 614 h 712"/>
                  <a:gd name="T42" fmla="*/ 182 w 1321"/>
                  <a:gd name="T43" fmla="*/ 603 h 712"/>
                  <a:gd name="T44" fmla="*/ 138 w 1321"/>
                  <a:gd name="T45" fmla="*/ 590 h 712"/>
                  <a:gd name="T46" fmla="*/ 100 w 1321"/>
                  <a:gd name="T47" fmla="*/ 577 h 712"/>
                  <a:gd name="T48" fmla="*/ 66 w 1321"/>
                  <a:gd name="T49" fmla="*/ 561 h 712"/>
                  <a:gd name="T50" fmla="*/ 38 w 1321"/>
                  <a:gd name="T51" fmla="*/ 541 h 712"/>
                  <a:gd name="T52" fmla="*/ 18 w 1321"/>
                  <a:gd name="T53" fmla="*/ 519 h 712"/>
                  <a:gd name="T54" fmla="*/ 6 w 1321"/>
                  <a:gd name="T55" fmla="*/ 493 h 712"/>
                  <a:gd name="T56" fmla="*/ 0 w 1321"/>
                  <a:gd name="T57" fmla="*/ 467 h 712"/>
                  <a:gd name="T58" fmla="*/ 0 w 1321"/>
                  <a:gd name="T59" fmla="*/ 463 h 712"/>
                  <a:gd name="T60" fmla="*/ 4 w 1321"/>
                  <a:gd name="T61" fmla="*/ 434 h 712"/>
                  <a:gd name="T62" fmla="*/ 16 w 1321"/>
                  <a:gd name="T63" fmla="*/ 397 h 712"/>
                  <a:gd name="T64" fmla="*/ 50 w 1321"/>
                  <a:gd name="T65" fmla="*/ 329 h 712"/>
                  <a:gd name="T66" fmla="*/ 92 w 1321"/>
                  <a:gd name="T67" fmla="*/ 266 h 712"/>
                  <a:gd name="T68" fmla="*/ 144 w 1321"/>
                  <a:gd name="T69" fmla="*/ 209 h 712"/>
                  <a:gd name="T70" fmla="*/ 200 w 1321"/>
                  <a:gd name="T71" fmla="*/ 157 h 712"/>
                  <a:gd name="T72" fmla="*/ 265 w 1321"/>
                  <a:gd name="T73" fmla="*/ 111 h 712"/>
                  <a:gd name="T74" fmla="*/ 335 w 1321"/>
                  <a:gd name="T75" fmla="*/ 73 h 712"/>
                  <a:gd name="T76" fmla="*/ 407 w 1321"/>
                  <a:gd name="T77" fmla="*/ 42 h 712"/>
                  <a:gd name="T78" fmla="*/ 488 w 1321"/>
                  <a:gd name="T79" fmla="*/ 19 h 712"/>
                  <a:gd name="T80" fmla="*/ 570 w 1321"/>
                  <a:gd name="T81" fmla="*/ 5 h 712"/>
                  <a:gd name="T82" fmla="*/ 654 w 1321"/>
                  <a:gd name="T83" fmla="*/ 0 h 712"/>
                  <a:gd name="T84" fmla="*/ 654 w 1321"/>
                  <a:gd name="T85" fmla="*/ 0 h 712"/>
                  <a:gd name="T86" fmla="*/ 745 w 1321"/>
                  <a:gd name="T87" fmla="*/ 5 h 712"/>
                  <a:gd name="T88" fmla="*/ 831 w 1321"/>
                  <a:gd name="T89" fmla="*/ 20 h 712"/>
                  <a:gd name="T90" fmla="*/ 914 w 1321"/>
                  <a:gd name="T91" fmla="*/ 47 h 712"/>
                  <a:gd name="T92" fmla="*/ 991 w 1321"/>
                  <a:gd name="T93" fmla="*/ 80 h 712"/>
                  <a:gd name="T94" fmla="*/ 1062 w 1321"/>
                  <a:gd name="T95" fmla="*/ 122 h 712"/>
                  <a:gd name="T96" fmla="*/ 1127 w 1321"/>
                  <a:gd name="T97" fmla="*/ 173 h 712"/>
                  <a:gd name="T98" fmla="*/ 1185 w 1321"/>
                  <a:gd name="T99" fmla="*/ 228 h 712"/>
                  <a:gd name="T100" fmla="*/ 1234 w 1321"/>
                  <a:gd name="T101" fmla="*/ 289 h 712"/>
                  <a:gd name="T102" fmla="*/ 1276 w 1321"/>
                  <a:gd name="T103" fmla="*/ 357 h 712"/>
                  <a:gd name="T104" fmla="*/ 1276 w 1321"/>
                  <a:gd name="T105" fmla="*/ 35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A8228"/>
                  </a:gs>
                </a:gsLst>
                <a:lin ang="5400000" scaled="1"/>
              </a:gradFill>
              <a:ln w="0">
                <a:noFill/>
                <a:round/>
                <a:headEnd/>
                <a:tailEnd/>
              </a:ln>
            </p:spPr>
            <p:txBody>
              <a:bodyPr/>
              <a:lstStyle/>
              <a:p>
                <a:pPr algn="ctr" eaLnBrk="0" hangingPunct="0"/>
                <a:endParaRPr lang="en-US">
                  <a:solidFill>
                    <a:srgbClr val="FFFFFF"/>
                  </a:solidFill>
                </a:endParaRPr>
              </a:p>
            </p:txBody>
          </p:sp>
        </p:grpSp>
        <p:sp>
          <p:nvSpPr>
            <p:cNvPr id="31" name="Text Box 25"/>
            <p:cNvSpPr txBox="1">
              <a:spLocks noChangeArrowheads="1"/>
            </p:cNvSpPr>
            <p:nvPr/>
          </p:nvSpPr>
          <p:spPr bwMode="gray">
            <a:xfrm>
              <a:off x="3312" y="3312"/>
              <a:ext cx="1505" cy="330"/>
            </a:xfrm>
            <a:prstGeom prst="rect">
              <a:avLst/>
            </a:prstGeom>
            <a:noFill/>
            <a:ln w="9525">
              <a:noFill/>
              <a:miter lim="800000"/>
              <a:headEnd/>
              <a:tailEnd/>
            </a:ln>
            <a:effectLst/>
          </p:spPr>
          <p:txBody>
            <a:bodyPr wrap="none">
              <a:spAutoFit/>
            </a:bodyPr>
            <a:lstStyle/>
            <a:p>
              <a:pPr algn="ctr" eaLnBrk="0" hangingPunct="0">
                <a:defRPr/>
              </a:pPr>
              <a:r>
                <a:rPr lang="en-US" sz="2800" b="1" dirty="0">
                  <a:solidFill>
                    <a:srgbClr val="FFFFFF"/>
                  </a:solidFill>
                  <a:effectLst>
                    <a:outerShdw blurRad="38100" dist="38100" dir="2700000" algn="tl">
                      <a:srgbClr val="C0C0C0"/>
                    </a:outerShdw>
                  </a:effectLst>
                </a:rPr>
                <a:t>Desktop App</a:t>
              </a:r>
            </a:p>
          </p:txBody>
        </p:sp>
      </p:grpSp>
      <p:sp>
        <p:nvSpPr>
          <p:cNvPr id="27" name="Title 26"/>
          <p:cNvSpPr>
            <a:spLocks noGrp="1"/>
          </p:cNvSpPr>
          <p:nvPr>
            <p:ph type="title"/>
          </p:nvPr>
        </p:nvSpPr>
        <p:spPr/>
        <p:txBody>
          <a:bodyPr/>
          <a:lstStyle/>
          <a:p>
            <a:r>
              <a:rPr lang="en-US" smtClean="0"/>
              <a:t>Nội Dung</a:t>
            </a:r>
            <a:endParaRPr lang="en-US"/>
          </a:p>
        </p:txBody>
      </p:sp>
      <p:sp>
        <p:nvSpPr>
          <p:cNvPr id="30" name="Slide Number Placeholder 29"/>
          <p:cNvSpPr>
            <a:spLocks noGrp="1"/>
          </p:cNvSpPr>
          <p:nvPr>
            <p:ph type="sldNum" sz="quarter" idx="12"/>
          </p:nvPr>
        </p:nvSpPr>
        <p:spPr/>
        <p:txBody>
          <a:bodyPr/>
          <a:lstStyle/>
          <a:p>
            <a:pPr>
              <a:defRPr/>
            </a:pPr>
            <a:fld id="{CCDF35B6-C543-43CC-A3B3-5838963AD9BD}" type="slidenum">
              <a:rPr lang="en-US" smtClean="0"/>
              <a:pPr>
                <a:defRPr/>
              </a:pPr>
              <a:t>40</a:t>
            </a:fld>
            <a:endParaRPr lang="en-US"/>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1000"/>
                                  </p:stCondLst>
                                  <p:childTnLst>
                                    <p:animScale>
                                      <p:cBhvr>
                                        <p:cTn id="6"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smtClean="0"/>
              <a:t>Web App Checklist</a:t>
            </a:r>
          </a:p>
        </p:txBody>
      </p:sp>
      <p:sp>
        <p:nvSpPr>
          <p:cNvPr id="49155" name="Content Placeholder 2"/>
          <p:cNvSpPr>
            <a:spLocks noGrp="1"/>
          </p:cNvSpPr>
          <p:nvPr>
            <p:ph idx="1"/>
          </p:nvPr>
        </p:nvSpPr>
        <p:spPr>
          <a:xfrm>
            <a:off x="457200" y="1828800"/>
            <a:ext cx="8229600" cy="2209800"/>
          </a:xfrm>
        </p:spPr>
        <p:txBody>
          <a:bodyPr/>
          <a:lstStyle/>
          <a:p>
            <a:r>
              <a:rPr lang="en-US" dirty="0" err="1" smtClean="0"/>
              <a:t>Thông</a:t>
            </a:r>
            <a:r>
              <a:rPr lang="en-US" dirty="0" smtClean="0"/>
              <a:t> tin </a:t>
            </a:r>
            <a:r>
              <a:rPr lang="en-US" dirty="0" err="1" smtClean="0"/>
              <a:t>quan</a:t>
            </a:r>
            <a:r>
              <a:rPr lang="en-US" dirty="0" smtClean="0"/>
              <a:t> </a:t>
            </a:r>
            <a:r>
              <a:rPr lang="en-US" dirty="0" err="1" smtClean="0"/>
              <a:t>trọng</a:t>
            </a:r>
            <a:r>
              <a:rPr lang="en-US" dirty="0" smtClean="0"/>
              <a:t> </a:t>
            </a:r>
            <a:r>
              <a:rPr lang="en-US" dirty="0" err="1" smtClean="0"/>
              <a:t>có</a:t>
            </a:r>
            <a:r>
              <a:rPr lang="en-US" dirty="0" smtClean="0"/>
              <a:t> </a:t>
            </a:r>
            <a:r>
              <a:rPr lang="en-US" dirty="0" err="1" smtClean="0"/>
              <a:t>đặt</a:t>
            </a:r>
            <a:r>
              <a:rPr lang="en-US" dirty="0" smtClean="0"/>
              <a:t> ở </a:t>
            </a:r>
            <a:r>
              <a:rPr lang="en-US" dirty="0" err="1" smtClean="0"/>
              <a:t>trên</a:t>
            </a:r>
            <a:r>
              <a:rPr lang="en-US" dirty="0" smtClean="0"/>
              <a:t> </a:t>
            </a:r>
            <a:r>
              <a:rPr lang="en-US" dirty="0" err="1" smtClean="0"/>
              <a:t>góc</a:t>
            </a:r>
            <a:r>
              <a:rPr lang="en-US" dirty="0" smtClean="0"/>
              <a:t> </a:t>
            </a:r>
            <a:r>
              <a:rPr lang="en-US" dirty="0" err="1" smtClean="0"/>
              <a:t>trên</a:t>
            </a:r>
            <a:r>
              <a:rPr lang="en-US" dirty="0" smtClean="0"/>
              <a:t> </a:t>
            </a:r>
            <a:r>
              <a:rPr lang="en-US" dirty="0" err="1" smtClean="0"/>
              <a:t>trái</a:t>
            </a:r>
            <a:r>
              <a:rPr lang="en-US" dirty="0" smtClean="0"/>
              <a:t> </a:t>
            </a:r>
            <a:r>
              <a:rPr lang="en-US" err="1" smtClean="0"/>
              <a:t>của</a:t>
            </a:r>
            <a:r>
              <a:rPr lang="en-US" smtClean="0"/>
              <a:t> màn </a:t>
            </a:r>
            <a:r>
              <a:rPr lang="en-US" dirty="0" err="1" smtClean="0"/>
              <a:t>hình</a:t>
            </a:r>
            <a:r>
              <a:rPr lang="en-US" dirty="0" smtClean="0"/>
              <a:t> hay </a:t>
            </a:r>
            <a:r>
              <a:rPr lang="en-US" dirty="0" err="1" smtClean="0"/>
              <a:t>không</a:t>
            </a:r>
            <a:r>
              <a:rPr lang="en-US" dirty="0" smtClean="0"/>
              <a:t>?</a:t>
            </a:r>
          </a:p>
          <a:p>
            <a:r>
              <a:rPr lang="en-US" smtClean="0"/>
              <a:t>Màu nền và màu chữ có tương phản không?</a:t>
            </a:r>
          </a:p>
          <a:p>
            <a:r>
              <a:rPr lang="en-US" smtClean="0"/>
              <a:t>Background có làm xao lãng người dùng hay không?</a:t>
            </a:r>
          </a:p>
          <a:p>
            <a:r>
              <a:rPr lang="en-US" smtClean="0"/>
              <a:t>Nội dung có được hiển thị đúng trong phạm vi của nó hay không?</a:t>
            </a:r>
          </a:p>
          <a:p>
            <a:pPr>
              <a:buNone/>
            </a:pPr>
            <a:endParaRPr lang="en-US" smtClean="0"/>
          </a:p>
          <a:p>
            <a:endParaRPr lang="en-US" dirty="0" smtClean="0"/>
          </a:p>
          <a:p>
            <a:pPr>
              <a:buNone/>
            </a:pPr>
            <a:endParaRPr lang="en-US" dirty="0" smtClean="0"/>
          </a:p>
          <a:p>
            <a:pPr eaLnBrk="1" hangingPunct="1"/>
            <a:endParaRPr lang="en-US" dirty="0" smtClean="0"/>
          </a:p>
        </p:txBody>
      </p:sp>
      <p:sp>
        <p:nvSpPr>
          <p:cNvPr id="10" name="Slide Number Placeholder 9"/>
          <p:cNvSpPr>
            <a:spLocks noGrp="1"/>
          </p:cNvSpPr>
          <p:nvPr>
            <p:ph type="sldNum" sz="quarter" idx="12"/>
          </p:nvPr>
        </p:nvSpPr>
        <p:spPr/>
        <p:txBody>
          <a:bodyPr/>
          <a:lstStyle/>
          <a:p>
            <a:pPr>
              <a:defRPr/>
            </a:pPr>
            <a:fld id="{CCDF35B6-C543-43CC-A3B3-5838963AD9BD}" type="slidenum">
              <a:rPr lang="en-US" smtClean="0"/>
              <a:pPr>
                <a:defRPr/>
              </a:pPr>
              <a:t>41</a:t>
            </a:fld>
            <a:endParaRPr lang="en-US"/>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1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1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Documents and Settings\User\Desktop\Pronounciation\Loi chu va nen.bmp"/>
          <p:cNvPicPr>
            <a:picLocks noChangeAspect="1" noChangeArrowheads="1"/>
          </p:cNvPicPr>
          <p:nvPr/>
        </p:nvPicPr>
        <p:blipFill>
          <a:blip r:embed="rId2"/>
          <a:srcRect/>
          <a:stretch>
            <a:fillRect/>
          </a:stretch>
        </p:blipFill>
        <p:spPr bwMode="auto">
          <a:xfrm>
            <a:off x="609600" y="1371600"/>
            <a:ext cx="8077200" cy="5257800"/>
          </a:xfrm>
          <a:prstGeom prst="rect">
            <a:avLst/>
          </a:prstGeom>
          <a:noFill/>
        </p:spPr>
      </p:pic>
      <p:pic>
        <p:nvPicPr>
          <p:cNvPr id="5" name="Picture 2" descr="C:\Documents and Settings\L&amp;T\My Documents\Mot so hinh\Mau nen va mau chu.PNG"/>
          <p:cNvPicPr>
            <a:picLocks noChangeAspect="1" noChangeArrowheads="1"/>
          </p:cNvPicPr>
          <p:nvPr/>
        </p:nvPicPr>
        <p:blipFill>
          <a:blip r:embed="rId3"/>
          <a:srcRect/>
          <a:stretch>
            <a:fillRect/>
          </a:stretch>
        </p:blipFill>
        <p:spPr bwMode="auto">
          <a:xfrm>
            <a:off x="990600" y="1447800"/>
            <a:ext cx="7473995" cy="5043487"/>
          </a:xfrm>
          <a:prstGeom prst="rect">
            <a:avLst/>
          </a:prstGeom>
          <a:noFill/>
        </p:spPr>
      </p:pic>
      <p:pic>
        <p:nvPicPr>
          <p:cNvPr id="9" name="Picture 2" descr="C:\Documents and Settings\L&amp;T\My Documents\Mot so hinh\Loi gi chu tum lum.png"/>
          <p:cNvPicPr>
            <a:picLocks noChangeAspect="1" noChangeArrowheads="1"/>
          </p:cNvPicPr>
          <p:nvPr/>
        </p:nvPicPr>
        <p:blipFill>
          <a:blip r:embed="rId4"/>
          <a:srcRect/>
          <a:stretch>
            <a:fillRect/>
          </a:stretch>
        </p:blipFill>
        <p:spPr bwMode="auto">
          <a:xfrm>
            <a:off x="1447800" y="1524000"/>
            <a:ext cx="6703848" cy="5027613"/>
          </a:xfrm>
          <a:prstGeom prst="rect">
            <a:avLst/>
          </a:prstGeom>
          <a:noFill/>
        </p:spPr>
      </p:pic>
      <p:sp>
        <p:nvSpPr>
          <p:cNvPr id="2" name="Title 1"/>
          <p:cNvSpPr>
            <a:spLocks noGrp="1"/>
          </p:cNvSpPr>
          <p:nvPr>
            <p:ph type="title"/>
          </p:nvPr>
        </p:nvSpPr>
        <p:spPr/>
        <p:txBody>
          <a:bodyPr/>
          <a:lstStyle/>
          <a:p>
            <a:r>
              <a:rPr lang="en-US" smtClean="0"/>
              <a:t>Ví dụ</a:t>
            </a:r>
            <a:endParaRPr lang="en-US"/>
          </a:p>
        </p:txBody>
      </p:sp>
      <p:sp>
        <p:nvSpPr>
          <p:cNvPr id="4" name="Slide Number Placeholder 3"/>
          <p:cNvSpPr>
            <a:spLocks noGrp="1"/>
          </p:cNvSpPr>
          <p:nvPr>
            <p:ph type="sldNum" sz="quarter" idx="12"/>
          </p:nvPr>
        </p:nvSpPr>
        <p:spPr/>
        <p:txBody>
          <a:bodyPr/>
          <a:lstStyle/>
          <a:p>
            <a:pPr>
              <a:defRPr/>
            </a:pPr>
            <a:fld id="{177B15EE-425E-4EB5-995D-84B79FEA7B9A}" type="slidenum">
              <a:rPr lang="en-US" smtClean="0"/>
              <a:pPr>
                <a:defRPr/>
              </a:pPr>
              <a:t>42</a:t>
            </a:fld>
            <a:endParaRPr lang="en-US"/>
          </a:p>
        </p:txBody>
      </p:sp>
      <p:sp>
        <p:nvSpPr>
          <p:cNvPr id="7" name="Donut 6"/>
          <p:cNvSpPr/>
          <p:nvPr/>
        </p:nvSpPr>
        <p:spPr>
          <a:xfrm>
            <a:off x="838200" y="5105400"/>
            <a:ext cx="5257800" cy="1371600"/>
          </a:xfrm>
          <a:prstGeom prst="donut">
            <a:avLst>
              <a:gd name="adj" fmla="val 426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0" name="Donut 9"/>
          <p:cNvSpPr/>
          <p:nvPr/>
        </p:nvSpPr>
        <p:spPr>
          <a:xfrm>
            <a:off x="4953000" y="3657600"/>
            <a:ext cx="2133600" cy="2057400"/>
          </a:xfrm>
          <a:prstGeom prst="donut">
            <a:avLst>
              <a:gd name="adj" fmla="val 426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1" name="Donut 10"/>
          <p:cNvSpPr/>
          <p:nvPr/>
        </p:nvSpPr>
        <p:spPr>
          <a:xfrm>
            <a:off x="3276600" y="1828800"/>
            <a:ext cx="3276600" cy="3352800"/>
          </a:xfrm>
          <a:prstGeom prst="donut">
            <a:avLst>
              <a:gd name="adj" fmla="val 426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grpId="0" nodeType="after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nodeType="clickEffect">
                                  <p:stCondLst>
                                    <p:cond delay="0"/>
                                  </p:stCondLst>
                                  <p:childTnLst>
                                    <p:animEffect transition="out" filter="blinds(horizontal)">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par>
                                <p:cTn id="17" presetID="3" presetClass="exit" presetSubtype="10" fill="hold" grpId="1" nodeType="withEffect">
                                  <p:stCondLst>
                                    <p:cond delay="0"/>
                                  </p:stCondLst>
                                  <p:childTnLst>
                                    <p:animEffect transition="out" filter="blinds(horizontal)">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2050"/>
                                        </p:tgtEl>
                                        <p:attrNameLst>
                                          <p:attrName>style.visibility</p:attrName>
                                        </p:attrNameLst>
                                      </p:cBhvr>
                                      <p:to>
                                        <p:strVal val="visible"/>
                                      </p:to>
                                    </p:set>
                                    <p:animEffect transition="in" filter="blinds(horizontal)">
                                      <p:cBhvr>
                                        <p:cTn id="24" dur="500"/>
                                        <p:tgtEl>
                                          <p:spTgt spid="205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100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xit" presetSubtype="10" fill="hold" nodeType="clickEffect">
                                  <p:stCondLst>
                                    <p:cond delay="0"/>
                                  </p:stCondLst>
                                  <p:childTnLst>
                                    <p:animEffect transition="out" filter="blinds(horizontal)">
                                      <p:cBhvr>
                                        <p:cTn id="33" dur="500"/>
                                        <p:tgtEl>
                                          <p:spTgt spid="2050"/>
                                        </p:tgtEl>
                                      </p:cBhvr>
                                    </p:animEffect>
                                    <p:set>
                                      <p:cBhvr>
                                        <p:cTn id="34" dur="1" fill="hold">
                                          <p:stCondLst>
                                            <p:cond delay="499"/>
                                          </p:stCondLst>
                                        </p:cTn>
                                        <p:tgtEl>
                                          <p:spTgt spid="2050"/>
                                        </p:tgtEl>
                                        <p:attrNameLst>
                                          <p:attrName>style.visibility</p:attrName>
                                        </p:attrNameLst>
                                      </p:cBhvr>
                                      <p:to>
                                        <p:strVal val="hidden"/>
                                      </p:to>
                                    </p:set>
                                  </p:childTnLst>
                                </p:cTn>
                              </p:par>
                              <p:par>
                                <p:cTn id="35" presetID="3" presetClass="exit" presetSubtype="10" fill="hold" grpId="1" nodeType="withEffect">
                                  <p:stCondLst>
                                    <p:cond delay="0"/>
                                  </p:stCondLst>
                                  <p:childTnLst>
                                    <p:animEffect transition="out" filter="blinds(horizontal)">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linds(horizontal)">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100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1" grpId="0" animBg="1"/>
      <p:bldP spid="11"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r>
              <a:rPr lang="en-US" dirty="0" smtClean="0"/>
              <a:t>Web App Checklist (</a:t>
            </a:r>
            <a:r>
              <a:rPr lang="en-US" dirty="0" err="1" smtClean="0"/>
              <a:t>tt</a:t>
            </a:r>
            <a:r>
              <a:rPr lang="en-US" dirty="0" smtClean="0"/>
              <a:t>)</a:t>
            </a:r>
          </a:p>
        </p:txBody>
      </p:sp>
      <p:sp>
        <p:nvSpPr>
          <p:cNvPr id="47107" name="Content Placeholder 2"/>
          <p:cNvSpPr>
            <a:spLocks noGrp="1"/>
          </p:cNvSpPr>
          <p:nvPr>
            <p:ph idx="1"/>
          </p:nvPr>
        </p:nvSpPr>
        <p:spPr>
          <a:xfrm>
            <a:off x="457200" y="1524000"/>
            <a:ext cx="8229600" cy="4495800"/>
          </a:xfrm>
        </p:spPr>
        <p:txBody>
          <a:bodyPr/>
          <a:lstStyle/>
          <a:p>
            <a:pPr eaLnBrk="1" hangingPunct="1"/>
            <a:r>
              <a:rPr lang="vi-VN" dirty="0" smtClean="0"/>
              <a:t>Các màu của hyperlink thì </a:t>
            </a:r>
            <a:r>
              <a:rPr lang="en-US" dirty="0" err="1" smtClean="0"/>
              <a:t>hợp</a:t>
            </a:r>
            <a:r>
              <a:rPr lang="en-US" dirty="0" smtClean="0"/>
              <a:t> </a:t>
            </a:r>
            <a:r>
              <a:rPr lang="en-US" dirty="0" err="1" smtClean="0"/>
              <a:t>lý</a:t>
            </a:r>
            <a:r>
              <a:rPr lang="en-US" dirty="0" smtClean="0"/>
              <a:t> </a:t>
            </a:r>
            <a:r>
              <a:rPr lang="vi-VN" dirty="0" smtClean="0"/>
              <a:t>chưa?</a:t>
            </a:r>
          </a:p>
          <a:p>
            <a:pPr eaLnBrk="1" hangingPunct="1"/>
            <a:r>
              <a:rPr lang="vi-VN" dirty="0" smtClean="0"/>
              <a:t>Các field gợi ý thì màu hợp lý chưa?</a:t>
            </a:r>
            <a:endParaRPr lang="en-US" dirty="0" smtClean="0"/>
          </a:p>
          <a:p>
            <a:r>
              <a:rPr lang="en-US" dirty="0" err="1" smtClean="0"/>
              <a:t>Tất</a:t>
            </a:r>
            <a:r>
              <a:rPr lang="en-US" dirty="0" smtClean="0"/>
              <a:t> </a:t>
            </a:r>
            <a:r>
              <a:rPr lang="en-US" dirty="0" err="1" smtClean="0"/>
              <a:t>cả</a:t>
            </a:r>
            <a:r>
              <a:rPr lang="en-US" dirty="0" smtClean="0"/>
              <a:t> </a:t>
            </a:r>
            <a:r>
              <a:rPr lang="en-US" dirty="0" err="1" smtClean="0"/>
              <a:t>chữ</a:t>
            </a:r>
            <a:r>
              <a:rPr lang="en-US" dirty="0" smtClean="0"/>
              <a:t> </a:t>
            </a:r>
            <a:r>
              <a:rPr lang="en-US" dirty="0" err="1" smtClean="0"/>
              <a:t>trong</a:t>
            </a:r>
            <a:r>
              <a:rPr lang="en-US" dirty="0" smtClean="0"/>
              <a:t> </a:t>
            </a:r>
            <a:r>
              <a:rPr lang="en-US" dirty="0" err="1" smtClean="0"/>
              <a:t>cùng</a:t>
            </a:r>
            <a:r>
              <a:rPr lang="en-US" dirty="0" smtClean="0"/>
              <a:t> </a:t>
            </a:r>
            <a:r>
              <a:rPr lang="en-US" dirty="0" err="1" smtClean="0"/>
              <a:t>nhóm</a:t>
            </a:r>
            <a:r>
              <a:rPr lang="en-US" dirty="0" smtClean="0"/>
              <a:t> </a:t>
            </a:r>
            <a:r>
              <a:rPr lang="en-US" dirty="0" err="1" smtClean="0"/>
              <a:t>có</a:t>
            </a:r>
            <a:r>
              <a:rPr lang="en-US" dirty="0" smtClean="0"/>
              <a:t> </a:t>
            </a:r>
            <a:r>
              <a:rPr lang="en-US" dirty="0" err="1" smtClean="0"/>
              <a:t>cùng</a:t>
            </a:r>
            <a:r>
              <a:rPr lang="en-US" dirty="0" smtClean="0"/>
              <a:t> font hay </a:t>
            </a:r>
            <a:r>
              <a:rPr lang="en-US" dirty="0" err="1" smtClean="0"/>
              <a:t>không</a:t>
            </a:r>
            <a:r>
              <a:rPr lang="en-US" dirty="0" smtClean="0"/>
              <a:t>?</a:t>
            </a:r>
          </a:p>
          <a:p>
            <a:r>
              <a:rPr lang="vi-VN" dirty="0" smtClean="0"/>
              <a:t>Tất cả các button </a:t>
            </a:r>
            <a:r>
              <a:rPr lang="en-US" dirty="0" err="1" smtClean="0"/>
              <a:t>trong</a:t>
            </a:r>
            <a:r>
              <a:rPr lang="en-US" dirty="0" smtClean="0"/>
              <a:t> </a:t>
            </a:r>
            <a:r>
              <a:rPr lang="en-US" dirty="0" err="1" smtClean="0"/>
              <a:t>cùng</a:t>
            </a:r>
            <a:r>
              <a:rPr lang="en-US" dirty="0" smtClean="0"/>
              <a:t> </a:t>
            </a:r>
            <a:r>
              <a:rPr lang="en-US" dirty="0" err="1" smtClean="0"/>
              <a:t>nhóm</a:t>
            </a:r>
            <a:r>
              <a:rPr lang="en-US" dirty="0" smtClean="0"/>
              <a:t> </a:t>
            </a:r>
            <a:r>
              <a:rPr lang="vi-VN" dirty="0" smtClean="0"/>
              <a:t>có</a:t>
            </a:r>
            <a:r>
              <a:rPr lang="en-US" dirty="0" smtClean="0"/>
              <a:t> </a:t>
            </a:r>
            <a:r>
              <a:rPr lang="en-US" dirty="0" err="1" smtClean="0"/>
              <a:t>cùng</a:t>
            </a:r>
            <a:r>
              <a:rPr lang="en-US" dirty="0" smtClean="0"/>
              <a:t> </a:t>
            </a:r>
            <a:r>
              <a:rPr lang="en-US" dirty="0" err="1" smtClean="0"/>
              <a:t>kích</a:t>
            </a:r>
            <a:r>
              <a:rPr lang="en-US" dirty="0" smtClean="0"/>
              <a:t> </a:t>
            </a:r>
            <a:r>
              <a:rPr lang="en-US" dirty="0" err="1" smtClean="0"/>
              <a:t>cỡ</a:t>
            </a:r>
            <a:r>
              <a:rPr lang="en-US" dirty="0" smtClean="0"/>
              <a:t> </a:t>
            </a:r>
            <a:r>
              <a:rPr lang="en-US" dirty="0" err="1" smtClean="0"/>
              <a:t>và</a:t>
            </a:r>
            <a:r>
              <a:rPr lang="en-US" dirty="0" smtClean="0"/>
              <a:t> </a:t>
            </a:r>
            <a:r>
              <a:rPr lang="en-US" dirty="0" err="1" smtClean="0"/>
              <a:t>được</a:t>
            </a:r>
            <a:r>
              <a:rPr lang="en-US" dirty="0" smtClean="0"/>
              <a:t> </a:t>
            </a:r>
            <a:r>
              <a:rPr lang="en-US" dirty="0" err="1" smtClean="0"/>
              <a:t>bố</a:t>
            </a:r>
            <a:r>
              <a:rPr lang="en-US" dirty="0" smtClean="0"/>
              <a:t> </a:t>
            </a:r>
            <a:r>
              <a:rPr lang="en-US" dirty="0" err="1" smtClean="0"/>
              <a:t>trí</a:t>
            </a:r>
            <a:r>
              <a:rPr lang="en-US" dirty="0" smtClean="0"/>
              <a:t> </a:t>
            </a:r>
            <a:r>
              <a:rPr lang="en-US" dirty="0" err="1" smtClean="0"/>
              <a:t>hợp</a:t>
            </a:r>
            <a:r>
              <a:rPr lang="en-US" dirty="0" smtClean="0"/>
              <a:t> </a:t>
            </a:r>
            <a:r>
              <a:rPr lang="en-US" dirty="0" err="1" smtClean="0"/>
              <a:t>lý</a:t>
            </a:r>
            <a:r>
              <a:rPr lang="en-US" dirty="0" smtClean="0"/>
              <a:t> </a:t>
            </a:r>
            <a:r>
              <a:rPr lang="en-US" dirty="0" err="1" smtClean="0"/>
              <a:t>không</a:t>
            </a:r>
            <a:r>
              <a:rPr lang="en-US" dirty="0" smtClean="0"/>
              <a:t>?</a:t>
            </a:r>
            <a:endParaRPr lang="vi-VN" dirty="0" smtClean="0"/>
          </a:p>
          <a:p>
            <a:pPr eaLnBrk="1" hangingPunct="1"/>
            <a:r>
              <a:rPr lang="en-US" dirty="0" err="1" smtClean="0"/>
              <a:t>Các</a:t>
            </a:r>
            <a:r>
              <a:rPr lang="en-US" dirty="0" smtClean="0"/>
              <a:t> </a:t>
            </a:r>
            <a:r>
              <a:rPr lang="en-US" dirty="0" err="1" smtClean="0"/>
              <a:t>trang</a:t>
            </a:r>
            <a:r>
              <a:rPr lang="en-US" dirty="0" smtClean="0"/>
              <a:t> </a:t>
            </a:r>
            <a:r>
              <a:rPr lang="en-US" dirty="0" err="1" smtClean="0"/>
              <a:t>có</a:t>
            </a:r>
            <a:r>
              <a:rPr lang="en-US" dirty="0" smtClean="0"/>
              <a:t> </a:t>
            </a:r>
            <a:r>
              <a:rPr lang="en-US" dirty="0" err="1" smtClean="0"/>
              <a:t>bị</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hình</a:t>
            </a:r>
            <a:r>
              <a:rPr lang="en-US" dirty="0" smtClean="0"/>
              <a:t> </a:t>
            </a:r>
            <a:r>
              <a:rPr lang="en-US" dirty="0" err="1" smtClean="0"/>
              <a:t>dạng</a:t>
            </a:r>
            <a:r>
              <a:rPr lang="en-US" dirty="0" smtClean="0"/>
              <a:t> </a:t>
            </a:r>
            <a:r>
              <a:rPr lang="en-US" dirty="0" err="1" smtClean="0"/>
              <a:t>khi</a:t>
            </a:r>
            <a:r>
              <a:rPr lang="en-US" dirty="0" smtClean="0"/>
              <a:t> </a:t>
            </a:r>
            <a:r>
              <a:rPr lang="en-US" dirty="0" err="1" smtClean="0"/>
              <a:t>hiển</a:t>
            </a:r>
            <a:r>
              <a:rPr lang="en-US" dirty="0" smtClean="0"/>
              <a:t> </a:t>
            </a:r>
            <a:r>
              <a:rPr lang="en-US" dirty="0" err="1" smtClean="0"/>
              <a:t>thị</a:t>
            </a:r>
            <a:r>
              <a:rPr lang="en-US" dirty="0" smtClean="0"/>
              <a:t> </a:t>
            </a:r>
            <a:r>
              <a:rPr lang="en-US" dirty="0" err="1" smtClean="0"/>
              <a:t>trên</a:t>
            </a:r>
            <a:r>
              <a:rPr lang="en-US" dirty="0" smtClean="0"/>
              <a:t> </a:t>
            </a:r>
            <a:r>
              <a:rPr lang="en-US" dirty="0" err="1" smtClean="0"/>
              <a:t>các</a:t>
            </a:r>
            <a:r>
              <a:rPr lang="en-US" dirty="0" smtClean="0"/>
              <a:t> </a:t>
            </a:r>
            <a:r>
              <a:rPr lang="en-US" dirty="0" err="1" smtClean="0"/>
              <a:t>trình</a:t>
            </a:r>
            <a:r>
              <a:rPr lang="en-US" dirty="0" smtClean="0"/>
              <a:t> </a:t>
            </a:r>
            <a:r>
              <a:rPr lang="en-US" dirty="0" err="1" smtClean="0"/>
              <a:t>duyệt</a:t>
            </a:r>
            <a:r>
              <a:rPr lang="en-US" dirty="0" smtClean="0"/>
              <a:t> </a:t>
            </a:r>
            <a:r>
              <a:rPr lang="en-US" dirty="0" err="1" smtClean="0"/>
              <a:t>khác</a:t>
            </a:r>
            <a:r>
              <a:rPr lang="en-US" dirty="0" smtClean="0"/>
              <a:t> </a:t>
            </a:r>
            <a:r>
              <a:rPr lang="en-US" dirty="0" err="1" smtClean="0"/>
              <a:t>nhau</a:t>
            </a:r>
            <a:r>
              <a:rPr lang="en-US" dirty="0" smtClean="0"/>
              <a:t> hay </a:t>
            </a:r>
            <a:r>
              <a:rPr lang="en-US" dirty="0" err="1" smtClean="0"/>
              <a:t>không</a:t>
            </a:r>
            <a:r>
              <a:rPr lang="en-US" dirty="0" smtClean="0"/>
              <a:t>?</a:t>
            </a:r>
          </a:p>
          <a:p>
            <a:r>
              <a:rPr lang="en-US" dirty="0" err="1" smtClean="0"/>
              <a:t>Trang</a:t>
            </a:r>
            <a:r>
              <a:rPr lang="en-US" dirty="0" smtClean="0"/>
              <a:t> </a:t>
            </a:r>
            <a:r>
              <a:rPr lang="en-US" dirty="0" err="1" smtClean="0"/>
              <a:t>có</a:t>
            </a:r>
            <a:r>
              <a:rPr lang="en-US" dirty="0" smtClean="0"/>
              <a:t> </a:t>
            </a:r>
            <a:r>
              <a:rPr lang="en-US" dirty="0" err="1" smtClean="0"/>
              <a:t>liên</a:t>
            </a:r>
            <a:r>
              <a:rPr lang="en-US" dirty="0" smtClean="0"/>
              <a:t> </a:t>
            </a:r>
            <a:r>
              <a:rPr lang="en-US" dirty="0" err="1" smtClean="0"/>
              <a:t>kết</a:t>
            </a:r>
            <a:r>
              <a:rPr lang="en-US" dirty="0" smtClean="0"/>
              <a:t> </a:t>
            </a:r>
            <a:r>
              <a:rPr lang="en-US" dirty="0" err="1" smtClean="0"/>
              <a:t>đến</a:t>
            </a:r>
            <a:r>
              <a:rPr lang="en-US" dirty="0" smtClean="0"/>
              <a:t> </a:t>
            </a:r>
            <a:r>
              <a:rPr lang="en-US" dirty="0" err="1" smtClean="0"/>
              <a:t>các</a:t>
            </a:r>
            <a:r>
              <a:rPr lang="en-US" dirty="0" smtClean="0"/>
              <a:t> </a:t>
            </a:r>
            <a:r>
              <a:rPr lang="en-US" dirty="0" err="1" smtClean="0"/>
              <a:t>trang</a:t>
            </a:r>
            <a:r>
              <a:rPr lang="en-US" dirty="0" smtClean="0"/>
              <a:t> </a:t>
            </a:r>
            <a:r>
              <a:rPr lang="en-US" dirty="0" err="1" smtClean="0"/>
              <a:t>khác</a:t>
            </a:r>
            <a:r>
              <a:rPr lang="en-US" dirty="0" smtClean="0"/>
              <a:t> hay </a:t>
            </a:r>
            <a:r>
              <a:rPr lang="en-US" dirty="0" err="1" smtClean="0"/>
              <a:t>không</a:t>
            </a:r>
            <a:r>
              <a:rPr lang="en-US" dirty="0" smtClean="0"/>
              <a:t>?</a:t>
            </a:r>
            <a:endParaRPr lang="vi-VN" dirty="0" smtClean="0"/>
          </a:p>
          <a:p>
            <a:pPr eaLnBrk="1" hangingPunct="1"/>
            <a:endParaRPr lang="vi-VN" dirty="0" smtClean="0"/>
          </a:p>
        </p:txBody>
      </p:sp>
      <p:sp>
        <p:nvSpPr>
          <p:cNvPr id="10" name="Slide Number Placeholder 9"/>
          <p:cNvSpPr>
            <a:spLocks noGrp="1"/>
          </p:cNvSpPr>
          <p:nvPr>
            <p:ph type="sldNum" sz="quarter" idx="12"/>
          </p:nvPr>
        </p:nvSpPr>
        <p:spPr/>
        <p:txBody>
          <a:bodyPr/>
          <a:lstStyle/>
          <a:p>
            <a:pPr>
              <a:defRPr/>
            </a:pPr>
            <a:fld id="{CCDF35B6-C543-43CC-A3B3-5838963AD9BD}" type="slidenum">
              <a:rPr lang="en-US" smtClean="0"/>
              <a:pPr>
                <a:defRPr/>
              </a:pPr>
              <a:t>43</a:t>
            </a:fld>
            <a:endParaRPr lang="en-US" dirty="0"/>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1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1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1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1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err="1" smtClean="0"/>
              <a:t>Dụ</a:t>
            </a:r>
            <a:r>
              <a:rPr lang="en-US" smtClean="0"/>
              <a:t> : Web App Checklist</a:t>
            </a:r>
            <a:endParaRPr lang="en-US" dirty="0"/>
          </a:p>
        </p:txBody>
      </p:sp>
      <p:sp>
        <p:nvSpPr>
          <p:cNvPr id="4" name="Slide Number Placeholder 3"/>
          <p:cNvSpPr>
            <a:spLocks noGrp="1"/>
          </p:cNvSpPr>
          <p:nvPr>
            <p:ph type="sldNum" sz="quarter" idx="12"/>
          </p:nvPr>
        </p:nvSpPr>
        <p:spPr/>
        <p:txBody>
          <a:bodyPr/>
          <a:lstStyle/>
          <a:p>
            <a:pPr>
              <a:defRPr/>
            </a:pPr>
            <a:fld id="{CCDF35B6-C543-43CC-A3B3-5838963AD9BD}" type="slidenum">
              <a:rPr lang="en-US" smtClean="0"/>
              <a:pPr>
                <a:defRPr/>
              </a:pPr>
              <a:t>44</a:t>
            </a:fld>
            <a:endParaRPr lang="en-US"/>
          </a:p>
        </p:txBody>
      </p:sp>
      <p:pic>
        <p:nvPicPr>
          <p:cNvPr id="3074" name="Picture 2" descr="H:\Pronounciation\maugoiy.bmp"/>
          <p:cNvPicPr>
            <a:picLocks noChangeAspect="1" noChangeArrowheads="1"/>
          </p:cNvPicPr>
          <p:nvPr/>
        </p:nvPicPr>
        <p:blipFill>
          <a:blip r:embed="rId2"/>
          <a:srcRect/>
          <a:stretch>
            <a:fillRect/>
          </a:stretch>
        </p:blipFill>
        <p:spPr bwMode="auto">
          <a:xfrm>
            <a:off x="990600" y="1828800"/>
            <a:ext cx="7286626" cy="4543425"/>
          </a:xfrm>
          <a:prstGeom prst="rect">
            <a:avLst/>
          </a:prstGeom>
          <a:noFill/>
        </p:spPr>
      </p:pic>
      <p:sp>
        <p:nvSpPr>
          <p:cNvPr id="6" name="Donut 5"/>
          <p:cNvSpPr/>
          <p:nvPr/>
        </p:nvSpPr>
        <p:spPr>
          <a:xfrm>
            <a:off x="3124200" y="4191000"/>
            <a:ext cx="2895600" cy="609600"/>
          </a:xfrm>
          <a:prstGeom prst="donut">
            <a:avLst>
              <a:gd name="adj" fmla="val 1804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7" name="Picture 2"/>
          <p:cNvPicPr>
            <a:picLocks noChangeAspect="1" noChangeArrowheads="1"/>
          </p:cNvPicPr>
          <p:nvPr/>
        </p:nvPicPr>
        <p:blipFill>
          <a:blip r:embed="rId3"/>
          <a:srcRect/>
          <a:stretch>
            <a:fillRect/>
          </a:stretch>
        </p:blipFill>
        <p:spPr bwMode="auto">
          <a:xfrm>
            <a:off x="1752600" y="1981200"/>
            <a:ext cx="5867400" cy="4391025"/>
          </a:xfrm>
          <a:prstGeom prst="rect">
            <a:avLst/>
          </a:prstGeom>
          <a:noFill/>
          <a:ln w="9525">
            <a:noFill/>
            <a:miter lim="800000"/>
            <a:headEnd/>
            <a:tailEnd/>
          </a:ln>
          <a:effectLst/>
        </p:spPr>
      </p:pic>
      <p:sp>
        <p:nvSpPr>
          <p:cNvPr id="8" name="Donut 7"/>
          <p:cNvSpPr/>
          <p:nvPr/>
        </p:nvSpPr>
        <p:spPr>
          <a:xfrm>
            <a:off x="2438400" y="2971800"/>
            <a:ext cx="1295400" cy="1676400"/>
          </a:xfrm>
          <a:prstGeom prst="donut">
            <a:avLst>
              <a:gd name="adj" fmla="val 426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xit" presetSubtype="10" fill="hold" nodeType="clickEffect">
                                  <p:stCondLst>
                                    <p:cond delay="0"/>
                                  </p:stCondLst>
                                  <p:childTnLst>
                                    <p:animEffect transition="out" filter="blinds(horizontal)">
                                      <p:cBhvr>
                                        <p:cTn id="13" dur="500"/>
                                        <p:tgtEl>
                                          <p:spTgt spid="3074"/>
                                        </p:tgtEl>
                                      </p:cBhvr>
                                    </p:animEffect>
                                    <p:set>
                                      <p:cBhvr>
                                        <p:cTn id="14" dur="1" fill="hold">
                                          <p:stCondLst>
                                            <p:cond delay="499"/>
                                          </p:stCondLst>
                                        </p:cTn>
                                        <p:tgtEl>
                                          <p:spTgt spid="3074"/>
                                        </p:tgtEl>
                                        <p:attrNameLst>
                                          <p:attrName>style.visibility</p:attrName>
                                        </p:attrNameLst>
                                      </p:cBhvr>
                                      <p:to>
                                        <p:strVal val="hidden"/>
                                      </p:to>
                                    </p:set>
                                  </p:childTnLst>
                                </p:cTn>
                              </p:par>
                              <p:par>
                                <p:cTn id="15" presetID="3" presetClass="exit" presetSubtype="10" fill="hold" grpId="1" nodeType="withEffect">
                                  <p:stCondLst>
                                    <p:cond delay="0"/>
                                  </p:stCondLst>
                                  <p:childTnLst>
                                    <p:animEffect transition="out" filter="blinds(horizontal)">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1000" fill="hold"/>
                                        <p:tgtEl>
                                          <p:spTgt spid="7"/>
                                        </p:tgtEl>
                                        <p:attrNameLst>
                                          <p:attrName>ppt_w</p:attrName>
                                        </p:attrNameLst>
                                      </p:cBhvr>
                                      <p:tavLst>
                                        <p:tav tm="0">
                                          <p:val>
                                            <p:strVal val="#ppt_w*0.70"/>
                                          </p:val>
                                        </p:tav>
                                        <p:tav tm="100000">
                                          <p:val>
                                            <p:strVal val="#ppt_w"/>
                                          </p:val>
                                        </p:tav>
                                      </p:tavLst>
                                    </p:anim>
                                    <p:anim calcmode="lin" valueType="num">
                                      <p:cBhvr>
                                        <p:cTn id="23" dur="1000" fill="hold"/>
                                        <p:tgtEl>
                                          <p:spTgt spid="7"/>
                                        </p:tgtEl>
                                        <p:attrNameLst>
                                          <p:attrName>ppt_h</p:attrName>
                                        </p:attrNameLst>
                                      </p:cBhvr>
                                      <p:tavLst>
                                        <p:tav tm="0">
                                          <p:val>
                                            <p:strVal val="#ppt_h"/>
                                          </p:val>
                                        </p:tav>
                                        <p:tav tm="100000">
                                          <p:val>
                                            <p:strVal val="#ppt_h"/>
                                          </p:val>
                                        </p:tav>
                                      </p:tavLst>
                                    </p:anim>
                                    <p:animEffect transition="in" filter="fade">
                                      <p:cBhvr>
                                        <p:cTn id="24" dur="1000"/>
                                        <p:tgtEl>
                                          <p:spTgt spid="7"/>
                                        </p:tgtEl>
                                      </p:cBhvr>
                                    </p:animEffect>
                                  </p:childTnLst>
                                </p:cTn>
                              </p:par>
                            </p:childTnLst>
                          </p:cTn>
                        </p:par>
                        <p:par>
                          <p:cTn id="25" fill="hold">
                            <p:stCondLst>
                              <p:cond delay="1000"/>
                            </p:stCondLst>
                            <p:childTnLst>
                              <p:par>
                                <p:cTn id="26" presetID="55"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1000" fill="hold"/>
                                        <p:tgtEl>
                                          <p:spTgt spid="8"/>
                                        </p:tgtEl>
                                        <p:attrNameLst>
                                          <p:attrName>ppt_w</p:attrName>
                                        </p:attrNameLst>
                                      </p:cBhvr>
                                      <p:tavLst>
                                        <p:tav tm="0">
                                          <p:val>
                                            <p:strVal val="#ppt_w*0.70"/>
                                          </p:val>
                                        </p:tav>
                                        <p:tav tm="100000">
                                          <p:val>
                                            <p:strVal val="#ppt_w"/>
                                          </p:val>
                                        </p:tav>
                                      </p:tavLst>
                                    </p:anim>
                                    <p:anim calcmode="lin" valueType="num">
                                      <p:cBhvr>
                                        <p:cTn id="29" dur="1000" fill="hold"/>
                                        <p:tgtEl>
                                          <p:spTgt spid="8"/>
                                        </p:tgtEl>
                                        <p:attrNameLst>
                                          <p:attrName>ppt_h</p:attrName>
                                        </p:attrNameLst>
                                      </p:cBhvr>
                                      <p:tavLst>
                                        <p:tav tm="0">
                                          <p:val>
                                            <p:strVal val="#ppt_h"/>
                                          </p:val>
                                        </p:tav>
                                        <p:tav tm="100000">
                                          <p:val>
                                            <p:strVal val="#ppt_h"/>
                                          </p:val>
                                        </p:tav>
                                      </p:tavLst>
                                    </p:anim>
                                    <p:animEffect transition="in" filter="fade">
                                      <p:cBhvr>
                                        <p:cTn id="30" dur="10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xit" presetSubtype="10" fill="hold" grpId="1" nodeType="clickEffect">
                                  <p:stCondLst>
                                    <p:cond delay="0"/>
                                  </p:stCondLst>
                                  <p:childTnLst>
                                    <p:animEffect transition="out" filter="blinds(horizontal)">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HInh\trang chu_FF.jpg"/>
          <p:cNvPicPr>
            <a:picLocks noChangeAspect="1" noChangeArrowheads="1"/>
          </p:cNvPicPr>
          <p:nvPr/>
        </p:nvPicPr>
        <p:blipFill>
          <a:blip r:embed="rId2"/>
          <a:srcRect/>
          <a:stretch>
            <a:fillRect/>
          </a:stretch>
        </p:blipFill>
        <p:spPr bwMode="auto">
          <a:xfrm>
            <a:off x="381000" y="1600200"/>
            <a:ext cx="8458200" cy="5029200"/>
          </a:xfrm>
          <a:prstGeom prst="rect">
            <a:avLst/>
          </a:prstGeom>
          <a:noFill/>
        </p:spPr>
      </p:pic>
      <p:pic>
        <p:nvPicPr>
          <p:cNvPr id="4099" name="Picture 3" descr="H:\HInh\trang chu_IE.jpg"/>
          <p:cNvPicPr>
            <a:picLocks noChangeAspect="1" noChangeArrowheads="1"/>
          </p:cNvPicPr>
          <p:nvPr/>
        </p:nvPicPr>
        <p:blipFill>
          <a:blip r:embed="rId3"/>
          <a:srcRect/>
          <a:stretch>
            <a:fillRect/>
          </a:stretch>
        </p:blipFill>
        <p:spPr bwMode="auto">
          <a:xfrm>
            <a:off x="381000" y="1493847"/>
            <a:ext cx="8458200" cy="5135553"/>
          </a:xfrm>
          <a:prstGeom prst="rect">
            <a:avLst/>
          </a:prstGeom>
          <a:noFill/>
        </p:spPr>
      </p:pic>
      <p:sp>
        <p:nvSpPr>
          <p:cNvPr id="2" name="Title 1"/>
          <p:cNvSpPr>
            <a:spLocks noGrp="1"/>
          </p:cNvSpPr>
          <p:nvPr>
            <p:ph type="title"/>
          </p:nvPr>
        </p:nvSpPr>
        <p:spPr/>
        <p:txBody>
          <a:bodyPr/>
          <a:lstStyle/>
          <a:p>
            <a:r>
              <a:rPr lang="en-US" smtClean="0"/>
              <a:t>Ví dụ (tt)</a:t>
            </a:r>
            <a:endParaRPr lang="en-US"/>
          </a:p>
        </p:txBody>
      </p:sp>
      <p:sp>
        <p:nvSpPr>
          <p:cNvPr id="3" name="Slide Number Placeholder 2"/>
          <p:cNvSpPr>
            <a:spLocks noGrp="1"/>
          </p:cNvSpPr>
          <p:nvPr>
            <p:ph type="sldNum" sz="quarter" idx="12"/>
          </p:nvPr>
        </p:nvSpPr>
        <p:spPr/>
        <p:txBody>
          <a:bodyPr/>
          <a:lstStyle/>
          <a:p>
            <a:pPr>
              <a:defRPr/>
            </a:pPr>
            <a:fld id="{2E2AF58E-A6D5-41C9-800F-A29FC0BA6F29}" type="slidenum">
              <a:rPr lang="en-US" smtClean="0"/>
              <a:pPr>
                <a:defRPr/>
              </a:pPr>
              <a:t>45</a:t>
            </a:fld>
            <a:endParaRPr lang="en-US"/>
          </a:p>
        </p:txBody>
      </p:sp>
      <p:sp>
        <p:nvSpPr>
          <p:cNvPr id="5" name="Donut 4"/>
          <p:cNvSpPr/>
          <p:nvPr/>
        </p:nvSpPr>
        <p:spPr>
          <a:xfrm>
            <a:off x="2667000" y="2057400"/>
            <a:ext cx="3733800" cy="1371600"/>
          </a:xfrm>
          <a:prstGeom prst="donut">
            <a:avLst>
              <a:gd name="adj" fmla="val 426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7" name="Donut 6"/>
          <p:cNvSpPr/>
          <p:nvPr/>
        </p:nvSpPr>
        <p:spPr>
          <a:xfrm>
            <a:off x="4800600" y="2133600"/>
            <a:ext cx="3733800" cy="1371600"/>
          </a:xfrm>
          <a:prstGeom prst="donut">
            <a:avLst>
              <a:gd name="adj" fmla="val 426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linds(horizontal)">
                                      <p:cBhvr>
                                        <p:cTn id="7" dur="500"/>
                                        <p:tgtEl>
                                          <p:spTgt spid="4098"/>
                                        </p:tgtEl>
                                      </p:cBhvr>
                                    </p:animEffect>
                                  </p:childTnLst>
                                </p:cTn>
                              </p:par>
                            </p:childTnLst>
                          </p:cTn>
                        </p:par>
                        <p:par>
                          <p:cTn id="8" fill="hold">
                            <p:stCondLst>
                              <p:cond delay="500"/>
                            </p:stCondLst>
                            <p:childTnLst>
                              <p:par>
                                <p:cTn id="9" presetID="55" presetClass="entr" presetSubtype="0" fill="hold" grpId="0" nodeType="afterEffect">
                                  <p:stCondLst>
                                    <p:cond delay="100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strVal val="#ppt_w*0.70"/>
                                          </p:val>
                                        </p:tav>
                                        <p:tav tm="100000">
                                          <p:val>
                                            <p:strVal val="#ppt_w"/>
                                          </p:val>
                                        </p:tav>
                                      </p:tavLst>
                                    </p:anim>
                                    <p:anim calcmode="lin" valueType="num">
                                      <p:cBhvr>
                                        <p:cTn id="12" dur="1000" fill="hold"/>
                                        <p:tgtEl>
                                          <p:spTgt spid="5"/>
                                        </p:tgtEl>
                                        <p:attrNameLst>
                                          <p:attrName>ppt_h</p:attrName>
                                        </p:attrNameLst>
                                      </p:cBhvr>
                                      <p:tavLst>
                                        <p:tav tm="0">
                                          <p:val>
                                            <p:strVal val="#ppt_h"/>
                                          </p:val>
                                        </p:tav>
                                        <p:tav tm="100000">
                                          <p:val>
                                            <p:strVal val="#ppt_h"/>
                                          </p:val>
                                        </p:tav>
                                      </p:tavLst>
                                    </p:anim>
                                    <p:animEffect transition="in" filter="fade">
                                      <p:cBhvr>
                                        <p:cTn id="13" dur="1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500"/>
                                        <p:tgtEl>
                                          <p:spTgt spid="4098"/>
                                        </p:tgtEl>
                                      </p:cBhvr>
                                    </p:animEffect>
                                    <p:set>
                                      <p:cBhvr>
                                        <p:cTn id="18" dur="1" fill="hold">
                                          <p:stCondLst>
                                            <p:cond delay="499"/>
                                          </p:stCondLst>
                                        </p:cTn>
                                        <p:tgtEl>
                                          <p:spTgt spid="4098"/>
                                        </p:tgtEl>
                                        <p:attrNameLst>
                                          <p:attrName>style.visibility</p:attrName>
                                        </p:attrNameLst>
                                      </p:cBhvr>
                                      <p:to>
                                        <p:strVal val="hidden"/>
                                      </p:to>
                                    </p:set>
                                  </p:childTnLst>
                                </p:cTn>
                              </p:par>
                              <p:par>
                                <p:cTn id="19" presetID="3" presetClass="exit" presetSubtype="10" fill="hold" grpId="1" nodeType="withEffect">
                                  <p:stCondLst>
                                    <p:cond delay="0"/>
                                  </p:stCondLst>
                                  <p:childTnLst>
                                    <p:animEffect transition="out" filter="blinds(horizontal)">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099"/>
                                        </p:tgtEl>
                                        <p:attrNameLst>
                                          <p:attrName>style.visibility</p:attrName>
                                        </p:attrNameLst>
                                      </p:cBhvr>
                                      <p:to>
                                        <p:strVal val="visible"/>
                                      </p:to>
                                    </p:set>
                                    <p:animEffect transition="in" filter="blinds(horizontal)">
                                      <p:cBhvr>
                                        <p:cTn id="26" dur="500"/>
                                        <p:tgtEl>
                                          <p:spTgt spid="4099"/>
                                        </p:tgtEl>
                                      </p:cBhvr>
                                    </p:animEffect>
                                  </p:childTnLst>
                                </p:cTn>
                              </p:par>
                            </p:childTnLst>
                          </p:cTn>
                        </p:par>
                        <p:par>
                          <p:cTn id="27" fill="hold">
                            <p:stCondLst>
                              <p:cond delay="500"/>
                            </p:stCondLst>
                            <p:childTnLst>
                              <p:par>
                                <p:cTn id="28" presetID="55" presetClass="entr" presetSubtype="0" fill="hold" grpId="0" nodeType="after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strVal val="#ppt_w*0.70"/>
                                          </p:val>
                                        </p:tav>
                                        <p:tav tm="100000">
                                          <p:val>
                                            <p:strVal val="#ppt_w"/>
                                          </p:val>
                                        </p:tav>
                                      </p:tavLst>
                                    </p:anim>
                                    <p:anim calcmode="lin" valueType="num">
                                      <p:cBhvr>
                                        <p:cTn id="31" dur="1000" fill="hold"/>
                                        <p:tgtEl>
                                          <p:spTgt spid="7"/>
                                        </p:tgtEl>
                                        <p:attrNameLst>
                                          <p:attrName>ppt_h</p:attrName>
                                        </p:attrNameLst>
                                      </p:cBhvr>
                                      <p:tavLst>
                                        <p:tav tm="0">
                                          <p:val>
                                            <p:strVal val="#ppt_h"/>
                                          </p:val>
                                        </p:tav>
                                        <p:tav tm="100000">
                                          <p:val>
                                            <p:strVal val="#ppt_h"/>
                                          </p:val>
                                        </p:tav>
                                      </p:tavLst>
                                    </p:anim>
                                    <p:animEffect transition="in" filter="fade">
                                      <p:cBhvr>
                                        <p:cTn id="32" dur="1000"/>
                                        <p:tgtEl>
                                          <p:spTgt spid="7"/>
                                        </p:tgtEl>
                                      </p:cBhvr>
                                    </p:animEffect>
                                  </p:childTnLst>
                                </p:cTn>
                              </p:par>
                              <p:par>
                                <p:cTn id="33" presetID="3" presetClass="exit" presetSubtype="10" fill="hold" grpId="1" nodeType="withEffect">
                                  <p:stCondLst>
                                    <p:cond delay="0"/>
                                  </p:stCondLst>
                                  <p:childTnLst>
                                    <p:animEffect transition="out" filter="blinds(horizontal)">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endParaRPr lang="en-US" dirty="0"/>
          </a:p>
        </p:txBody>
      </p:sp>
      <p:sp>
        <p:nvSpPr>
          <p:cNvPr id="4" name="Slide Number Placeholder 3"/>
          <p:cNvSpPr>
            <a:spLocks noGrp="1"/>
          </p:cNvSpPr>
          <p:nvPr>
            <p:ph type="sldNum" sz="quarter" idx="12"/>
          </p:nvPr>
        </p:nvSpPr>
        <p:spPr/>
        <p:txBody>
          <a:bodyPr/>
          <a:lstStyle/>
          <a:p>
            <a:pPr>
              <a:defRPr/>
            </a:pPr>
            <a:fld id="{CCDF35B6-C543-43CC-A3B3-5838963AD9BD}" type="slidenum">
              <a:rPr lang="en-US" smtClean="0"/>
              <a:pPr>
                <a:defRPr/>
              </a:pPr>
              <a:t>46</a:t>
            </a:fld>
            <a:endParaRPr lang="en-US"/>
          </a:p>
        </p:txBody>
      </p:sp>
      <p:pic>
        <p:nvPicPr>
          <p:cNvPr id="5122" name="Picture 2" descr="D:\doanh\NMKCPM\Mot so hinh\Loi text bo tri quanh image, mau sac link ko dong nhat.png"/>
          <p:cNvPicPr>
            <a:picLocks noChangeAspect="1" noChangeArrowheads="1"/>
          </p:cNvPicPr>
          <p:nvPr/>
        </p:nvPicPr>
        <p:blipFill>
          <a:blip r:embed="rId2"/>
          <a:srcRect/>
          <a:stretch>
            <a:fillRect/>
          </a:stretch>
        </p:blipFill>
        <p:spPr bwMode="auto">
          <a:xfrm>
            <a:off x="838200" y="1594614"/>
            <a:ext cx="7839520" cy="5034786"/>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5" name="Donut 4"/>
          <p:cNvSpPr/>
          <p:nvPr/>
        </p:nvSpPr>
        <p:spPr>
          <a:xfrm>
            <a:off x="2514600" y="3048000"/>
            <a:ext cx="1600200" cy="533400"/>
          </a:xfrm>
          <a:prstGeom prst="donut">
            <a:avLst>
              <a:gd name="adj" fmla="val 426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6" name="Donut 5"/>
          <p:cNvSpPr/>
          <p:nvPr/>
        </p:nvSpPr>
        <p:spPr>
          <a:xfrm>
            <a:off x="4495800" y="4572000"/>
            <a:ext cx="1600200" cy="533400"/>
          </a:xfrm>
          <a:prstGeom prst="donut">
            <a:avLst>
              <a:gd name="adj" fmla="val 426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 name="Picture 2" descr="H:\Pronounciation\fontweb.bmp"/>
          <p:cNvPicPr>
            <a:picLocks noChangeAspect="1" noChangeArrowheads="1"/>
          </p:cNvPicPr>
          <p:nvPr/>
        </p:nvPicPr>
        <p:blipFill>
          <a:blip r:embed="rId3"/>
          <a:srcRect/>
          <a:stretch>
            <a:fillRect/>
          </a:stretch>
        </p:blipFill>
        <p:spPr bwMode="auto">
          <a:xfrm>
            <a:off x="914400" y="1451443"/>
            <a:ext cx="7543799" cy="5177957"/>
          </a:xfrm>
          <a:prstGeom prst="rect">
            <a:avLst/>
          </a:prstGeom>
          <a:noFill/>
        </p:spPr>
      </p:pic>
      <p:sp>
        <p:nvSpPr>
          <p:cNvPr id="8" name="Donut 7"/>
          <p:cNvSpPr/>
          <p:nvPr/>
        </p:nvSpPr>
        <p:spPr>
          <a:xfrm>
            <a:off x="1524000" y="3429000"/>
            <a:ext cx="3733800" cy="1905000"/>
          </a:xfrm>
          <a:prstGeom prst="donut">
            <a:avLst>
              <a:gd name="adj" fmla="val 426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xit" presetSubtype="10" fill="hold" grpId="1" nodeType="clickEffect">
                                  <p:stCondLst>
                                    <p:cond delay="0"/>
                                  </p:stCondLst>
                                  <p:childTnLst>
                                    <p:animEffect transition="out" filter="blinds(horizontal)">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childTnLst>
                          </p:cTn>
                        </p:par>
                        <p:par>
                          <p:cTn id="15" fill="hold">
                            <p:stCondLst>
                              <p:cond delay="500"/>
                            </p:stCondLst>
                            <p:childTnLst>
                              <p:par>
                                <p:cTn id="16" presetID="55"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strVal val="#ppt_w*0.70"/>
                                          </p:val>
                                        </p:tav>
                                        <p:tav tm="100000">
                                          <p:val>
                                            <p:strVal val="#ppt_w"/>
                                          </p:val>
                                        </p:tav>
                                      </p:tavLst>
                                    </p:anim>
                                    <p:anim calcmode="lin" valueType="num">
                                      <p:cBhvr>
                                        <p:cTn id="19" dur="1000" fill="hold"/>
                                        <p:tgtEl>
                                          <p:spTgt spid="6"/>
                                        </p:tgtEl>
                                        <p:attrNameLst>
                                          <p:attrName>ppt_h</p:attrName>
                                        </p:attrNameLst>
                                      </p:cBhvr>
                                      <p:tavLst>
                                        <p:tav tm="0">
                                          <p:val>
                                            <p:strVal val="#ppt_h"/>
                                          </p:val>
                                        </p:tav>
                                        <p:tav tm="100000">
                                          <p:val>
                                            <p:strVal val="#ppt_h"/>
                                          </p:val>
                                        </p:tav>
                                      </p:tavLst>
                                    </p:anim>
                                    <p:animEffect transition="in" filter="fade">
                                      <p:cBhvr>
                                        <p:cTn id="20" dur="1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grpId="1" nodeType="clickEffect">
                                  <p:stCondLst>
                                    <p:cond delay="0"/>
                                  </p:stCondLst>
                                  <p:childTnLst>
                                    <p:animEffect transition="out" filter="blinds(horizontal)">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childTnLst>
                          </p:cTn>
                        </p:par>
                        <p:par>
                          <p:cTn id="26" fill="hold">
                            <p:stCondLst>
                              <p:cond delay="500"/>
                            </p:stCondLst>
                            <p:childTnLst>
                              <p:par>
                                <p:cTn id="27" presetID="55" presetClass="entr" presetSubtype="0" fill="hold" grpId="0" nodeType="afterEffect">
                                  <p:stCondLst>
                                    <p:cond delay="1000"/>
                                  </p:stCondLst>
                                  <p:childTnLst>
                                    <p:set>
                                      <p:cBhvr>
                                        <p:cTn id="28" dur="1" fill="hold">
                                          <p:stCondLst>
                                            <p:cond delay="0"/>
                                          </p:stCondLst>
                                        </p:cTn>
                                        <p:tgtEl>
                                          <p:spTgt spid="8"/>
                                        </p:tgtEl>
                                        <p:attrNameLst>
                                          <p:attrName>style.visibility</p:attrName>
                                        </p:attrNameLst>
                                      </p:cBhvr>
                                      <p:to>
                                        <p:strVal val="visible"/>
                                      </p:to>
                                    </p:set>
                                    <p:anim calcmode="lin" valueType="num">
                                      <p:cBhvr>
                                        <p:cTn id="29" dur="1000" fill="hold"/>
                                        <p:tgtEl>
                                          <p:spTgt spid="8"/>
                                        </p:tgtEl>
                                        <p:attrNameLst>
                                          <p:attrName>ppt_w</p:attrName>
                                        </p:attrNameLst>
                                      </p:cBhvr>
                                      <p:tavLst>
                                        <p:tav tm="0">
                                          <p:val>
                                            <p:strVal val="#ppt_w*0.70"/>
                                          </p:val>
                                        </p:tav>
                                        <p:tav tm="100000">
                                          <p:val>
                                            <p:strVal val="#ppt_w"/>
                                          </p:val>
                                        </p:tav>
                                      </p:tavLst>
                                    </p:anim>
                                    <p:anim calcmode="lin" valueType="num">
                                      <p:cBhvr>
                                        <p:cTn id="30" dur="1000" fill="hold"/>
                                        <p:tgtEl>
                                          <p:spTgt spid="8"/>
                                        </p:tgtEl>
                                        <p:attrNameLst>
                                          <p:attrName>ppt_h</p:attrName>
                                        </p:attrNameLst>
                                      </p:cBhvr>
                                      <p:tavLst>
                                        <p:tav tm="0">
                                          <p:val>
                                            <p:strVal val="#ppt_h"/>
                                          </p:val>
                                        </p:tav>
                                        <p:tav tm="100000">
                                          <p:val>
                                            <p:strVal val="#ppt_h"/>
                                          </p:val>
                                        </p:tav>
                                      </p:tavLst>
                                    </p:anim>
                                    <p:animEffect transition="in" filter="fade">
                                      <p:cBhvr>
                                        <p:cTn id="31" dur="1000"/>
                                        <p:tgtEl>
                                          <p:spTgt spid="8"/>
                                        </p:tgtEl>
                                      </p:cBhvr>
                                    </p:animEffect>
                                  </p:childTnLst>
                                </p:cTn>
                              </p:par>
                              <p:par>
                                <p:cTn id="32" presetID="3" presetClass="exit" presetSubtype="10" fill="hold" grpId="1" nodeType="withEffect">
                                  <p:stCondLst>
                                    <p:cond delay="0"/>
                                  </p:stCondLst>
                                  <p:childTnLst>
                                    <p:animEffect transition="out" filter="blinds(horizontal)">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8" grpId="0" animBg="1"/>
      <p:bldP spid="8"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Ví dụ (tt)</a:t>
            </a:r>
            <a:endParaRPr lang="en-US"/>
          </a:p>
        </p:txBody>
      </p:sp>
      <p:sp>
        <p:nvSpPr>
          <p:cNvPr id="3" name="Slide Number Placeholder 2"/>
          <p:cNvSpPr>
            <a:spLocks noGrp="1"/>
          </p:cNvSpPr>
          <p:nvPr>
            <p:ph type="sldNum" sz="quarter" idx="12"/>
          </p:nvPr>
        </p:nvSpPr>
        <p:spPr/>
        <p:txBody>
          <a:bodyPr/>
          <a:lstStyle/>
          <a:p>
            <a:pPr>
              <a:defRPr/>
            </a:pPr>
            <a:fld id="{2E2AF58E-A6D5-41C9-800F-A29FC0BA6F29}" type="slidenum">
              <a:rPr lang="en-US" smtClean="0"/>
              <a:pPr>
                <a:defRPr/>
              </a:pPr>
              <a:t>47</a:t>
            </a:fld>
            <a:endParaRPr lang="en-US"/>
          </a:p>
        </p:txBody>
      </p:sp>
      <p:pic>
        <p:nvPicPr>
          <p:cNvPr id="6146" name="Picture 2" descr="H:\Pronounciation\khong_nhat_quan.bmp"/>
          <p:cNvPicPr>
            <a:picLocks noChangeAspect="1" noChangeArrowheads="1"/>
          </p:cNvPicPr>
          <p:nvPr/>
        </p:nvPicPr>
        <p:blipFill>
          <a:blip r:embed="rId2"/>
          <a:srcRect/>
          <a:stretch>
            <a:fillRect/>
          </a:stretch>
        </p:blipFill>
        <p:spPr bwMode="auto">
          <a:xfrm>
            <a:off x="533400" y="1600200"/>
            <a:ext cx="8167688" cy="5105400"/>
          </a:xfrm>
          <a:prstGeom prst="rect">
            <a:avLst/>
          </a:prstGeom>
          <a:noFill/>
        </p:spPr>
      </p:pic>
    </p:spTree>
  </p:cSld>
  <p:clrMapOvr>
    <a:masterClrMapping/>
  </p:clrMapOvr>
  <p:transition>
    <p:wheel spokes="8"/>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 (</a:t>
            </a:r>
            <a:r>
              <a:rPr lang="en-US" dirty="0" err="1" smtClean="0"/>
              <a:t>tt</a:t>
            </a:r>
            <a:r>
              <a:rPr lang="en-US" dirty="0" smtClean="0"/>
              <a:t>)</a:t>
            </a:r>
            <a:endParaRPr lang="en-US" dirty="0"/>
          </a:p>
        </p:txBody>
      </p:sp>
      <p:sp>
        <p:nvSpPr>
          <p:cNvPr id="3" name="Slide Number Placeholder 2"/>
          <p:cNvSpPr>
            <a:spLocks noGrp="1"/>
          </p:cNvSpPr>
          <p:nvPr>
            <p:ph type="sldNum" sz="quarter" idx="12"/>
          </p:nvPr>
        </p:nvSpPr>
        <p:spPr/>
        <p:txBody>
          <a:bodyPr/>
          <a:lstStyle/>
          <a:p>
            <a:pPr>
              <a:defRPr/>
            </a:pPr>
            <a:fld id="{2E2AF58E-A6D5-41C9-800F-A29FC0BA6F29}" type="slidenum">
              <a:rPr lang="en-US" smtClean="0"/>
              <a:pPr>
                <a:defRPr/>
              </a:pPr>
              <a:t>48</a:t>
            </a:fld>
            <a:endParaRPr lang="en-US"/>
          </a:p>
        </p:txBody>
      </p:sp>
      <p:pic>
        <p:nvPicPr>
          <p:cNvPr id="4" name="Picture 2" descr="C:\Documents and Settings\L&amp;T\My Documents\Mot so hinh\G4.jpg"/>
          <p:cNvPicPr>
            <a:picLocks noChangeAspect="1" noChangeArrowheads="1"/>
          </p:cNvPicPr>
          <p:nvPr/>
        </p:nvPicPr>
        <p:blipFill>
          <a:blip r:embed="rId2"/>
          <a:srcRect/>
          <a:stretch>
            <a:fillRect/>
          </a:stretch>
        </p:blipFill>
        <p:spPr bwMode="auto">
          <a:xfrm>
            <a:off x="1066800" y="1524000"/>
            <a:ext cx="7086600" cy="4953000"/>
          </a:xfrm>
          <a:prstGeom prst="rect">
            <a:avLst/>
          </a:prstGeom>
          <a:noFill/>
        </p:spPr>
      </p:pic>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xit" presetSubtype="10" fill="hold" nodeType="clickEffect">
                                  <p:stCondLst>
                                    <p:cond delay="0"/>
                                  </p:stCondLst>
                                  <p:childTnLst>
                                    <p:animEffect transition="out" filter="blinds(horizontal)">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endParaRPr lang="en-US" dirty="0"/>
          </a:p>
        </p:txBody>
      </p:sp>
      <p:sp>
        <p:nvSpPr>
          <p:cNvPr id="4" name="Slide Number Placeholder 3"/>
          <p:cNvSpPr>
            <a:spLocks noGrp="1"/>
          </p:cNvSpPr>
          <p:nvPr>
            <p:ph type="sldNum" sz="quarter" idx="12"/>
          </p:nvPr>
        </p:nvSpPr>
        <p:spPr/>
        <p:txBody>
          <a:bodyPr/>
          <a:lstStyle/>
          <a:p>
            <a:pPr>
              <a:defRPr/>
            </a:pPr>
            <a:fld id="{CCDF35B6-C543-43CC-A3B3-5838963AD9BD}" type="slidenum">
              <a:rPr lang="en-US" smtClean="0"/>
              <a:pPr>
                <a:defRPr/>
              </a:pPr>
              <a:t>49</a:t>
            </a:fld>
            <a:endParaRPr lang="en-US"/>
          </a:p>
        </p:txBody>
      </p:sp>
      <p:pic>
        <p:nvPicPr>
          <p:cNvPr id="4098" name="Picture 2" descr="C:\Documents and Settings\L&amp;T\My Documents\Mot so hinh\Loi thieu link lien ket (Ko co link lk nao tren cac image dau trang).png"/>
          <p:cNvPicPr>
            <a:picLocks noChangeAspect="1" noChangeArrowheads="1"/>
          </p:cNvPicPr>
          <p:nvPr/>
        </p:nvPicPr>
        <p:blipFill>
          <a:blip r:embed="rId3"/>
          <a:srcRect/>
          <a:stretch>
            <a:fillRect/>
          </a:stretch>
        </p:blipFill>
        <p:spPr bwMode="auto">
          <a:xfrm>
            <a:off x="838200" y="1600200"/>
            <a:ext cx="7620000" cy="4951413"/>
          </a:xfrm>
          <a:prstGeom prst="rect">
            <a:avLst/>
          </a:prstGeom>
          <a:noFill/>
        </p:spPr>
      </p:pic>
      <p:sp>
        <p:nvSpPr>
          <p:cNvPr id="6" name="Donut 5"/>
          <p:cNvSpPr/>
          <p:nvPr/>
        </p:nvSpPr>
        <p:spPr>
          <a:xfrm>
            <a:off x="838200" y="1905000"/>
            <a:ext cx="7391400" cy="1447800"/>
          </a:xfrm>
          <a:prstGeom prst="donut">
            <a:avLst>
              <a:gd name="adj" fmla="val 426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xit" presetSubtype="10" fill="hold" grpId="1" nodeType="clickEffect">
                                  <p:stCondLst>
                                    <p:cond delay="0"/>
                                  </p:stCondLst>
                                  <p:childTnLst>
                                    <p:animEffect transition="out" filter="blinds(horizontal)">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2"/>
          <p:cNvSpPr>
            <a:spLocks noChangeArrowheads="1"/>
          </p:cNvSpPr>
          <p:nvPr/>
        </p:nvSpPr>
        <p:spPr bwMode="gray">
          <a:xfrm rot="-8935593">
            <a:off x="5375275" y="3581400"/>
            <a:ext cx="1103313" cy="217488"/>
          </a:xfrm>
          <a:prstGeom prst="rect">
            <a:avLst/>
          </a:prstGeom>
          <a:gradFill rotWithShape="1">
            <a:gsLst>
              <a:gs pos="0">
                <a:srgbClr val="969696"/>
              </a:gs>
              <a:gs pos="50000">
                <a:srgbClr val="C9C9C9"/>
              </a:gs>
              <a:gs pos="100000">
                <a:srgbClr val="969696"/>
              </a:gs>
            </a:gsLst>
            <a:lin ang="5400000" scaled="1"/>
          </a:gradFill>
          <a:ln w="9525" algn="ctr">
            <a:noFill/>
            <a:miter lim="800000"/>
            <a:headEnd/>
            <a:tailEnd/>
          </a:ln>
        </p:spPr>
        <p:txBody>
          <a:bodyPr wrap="none" anchor="ctr"/>
          <a:lstStyle/>
          <a:p>
            <a:pPr algn="ctr" eaLnBrk="0" hangingPunct="0"/>
            <a:endParaRPr lang="en-US">
              <a:solidFill>
                <a:srgbClr val="FFFFFF"/>
              </a:solidFill>
            </a:endParaRPr>
          </a:p>
        </p:txBody>
      </p:sp>
      <p:sp>
        <p:nvSpPr>
          <p:cNvPr id="74" name="Rectangle 3"/>
          <p:cNvSpPr>
            <a:spLocks noChangeArrowheads="1"/>
          </p:cNvSpPr>
          <p:nvPr/>
        </p:nvSpPr>
        <p:spPr bwMode="gray">
          <a:xfrm rot="-1530159">
            <a:off x="2633663" y="3421063"/>
            <a:ext cx="1438275" cy="173037"/>
          </a:xfrm>
          <a:prstGeom prst="rect">
            <a:avLst/>
          </a:prstGeom>
          <a:gradFill rotWithShape="1">
            <a:gsLst>
              <a:gs pos="0">
                <a:srgbClr val="969696"/>
              </a:gs>
              <a:gs pos="50000">
                <a:srgbClr val="CCCCCC"/>
              </a:gs>
              <a:gs pos="100000">
                <a:srgbClr val="969696"/>
              </a:gs>
            </a:gsLst>
            <a:lin ang="5400000" scaled="1"/>
          </a:gradFill>
          <a:ln w="9525" algn="ctr">
            <a:noFill/>
            <a:miter lim="800000"/>
            <a:headEnd/>
            <a:tailEnd/>
          </a:ln>
        </p:spPr>
        <p:txBody>
          <a:bodyPr wrap="none" anchor="ctr"/>
          <a:lstStyle/>
          <a:p>
            <a:pPr algn="ctr" eaLnBrk="0" hangingPunct="0"/>
            <a:endParaRPr lang="en-US">
              <a:solidFill>
                <a:srgbClr val="FFFFFF"/>
              </a:solidFill>
            </a:endParaRPr>
          </a:p>
        </p:txBody>
      </p:sp>
      <p:grpSp>
        <p:nvGrpSpPr>
          <p:cNvPr id="2" name="Group 6"/>
          <p:cNvGrpSpPr>
            <a:grpSpLocks/>
          </p:cNvGrpSpPr>
          <p:nvPr/>
        </p:nvGrpSpPr>
        <p:grpSpPr bwMode="auto">
          <a:xfrm>
            <a:off x="3787775" y="2057400"/>
            <a:ext cx="1851025" cy="1828800"/>
            <a:chOff x="2386" y="1488"/>
            <a:chExt cx="1166" cy="1152"/>
          </a:xfrm>
        </p:grpSpPr>
        <p:grpSp>
          <p:nvGrpSpPr>
            <p:cNvPr id="3" name="Group 7"/>
            <p:cNvGrpSpPr>
              <a:grpSpLocks/>
            </p:cNvGrpSpPr>
            <p:nvPr/>
          </p:nvGrpSpPr>
          <p:grpSpPr bwMode="auto">
            <a:xfrm>
              <a:off x="2400" y="1488"/>
              <a:ext cx="1152" cy="1152"/>
              <a:chOff x="2016" y="1920"/>
              <a:chExt cx="1680" cy="1680"/>
            </a:xfrm>
          </p:grpSpPr>
          <p:sp>
            <p:nvSpPr>
              <p:cNvPr id="4119" name="Oval 8"/>
              <p:cNvSpPr>
                <a:spLocks noChangeArrowheads="1"/>
              </p:cNvSpPr>
              <p:nvPr/>
            </p:nvSpPr>
            <p:spPr bwMode="gray">
              <a:xfrm>
                <a:off x="2016" y="1920"/>
                <a:ext cx="1680" cy="1680"/>
              </a:xfrm>
              <a:prstGeom prst="ellipse">
                <a:avLst/>
              </a:prstGeom>
              <a:gradFill rotWithShape="1">
                <a:gsLst>
                  <a:gs pos="0">
                    <a:srgbClr val="33CC33"/>
                  </a:gs>
                  <a:gs pos="100000">
                    <a:srgbClr val="0C320C"/>
                  </a:gs>
                </a:gsLst>
                <a:lin ang="5400000" scaled="1"/>
              </a:gradFill>
              <a:ln w="9525">
                <a:noFill/>
                <a:round/>
                <a:headEnd/>
                <a:tailEnd/>
              </a:ln>
            </p:spPr>
            <p:txBody>
              <a:bodyPr wrap="none" anchor="ctr"/>
              <a:lstStyle/>
              <a:p>
                <a:pPr algn="ctr" eaLnBrk="0" hangingPunct="0"/>
                <a:endParaRPr lang="en-US">
                  <a:solidFill>
                    <a:srgbClr val="FFFFFF"/>
                  </a:solidFill>
                </a:endParaRPr>
              </a:p>
            </p:txBody>
          </p:sp>
          <p:sp>
            <p:nvSpPr>
              <p:cNvPr id="4120" name="Freeform 9"/>
              <p:cNvSpPr>
                <a:spLocks/>
              </p:cNvSpPr>
              <p:nvPr/>
            </p:nvSpPr>
            <p:spPr bwMode="gray">
              <a:xfrm>
                <a:off x="2208" y="1948"/>
                <a:ext cx="1296" cy="634"/>
              </a:xfrm>
              <a:custGeom>
                <a:avLst/>
                <a:gdLst>
                  <a:gd name="T0" fmla="*/ 1276 w 1321"/>
                  <a:gd name="T1" fmla="*/ 357 h 712"/>
                  <a:gd name="T2" fmla="*/ 1292 w 1321"/>
                  <a:gd name="T3" fmla="*/ 394 h 712"/>
                  <a:gd name="T4" fmla="*/ 1296 w 1321"/>
                  <a:gd name="T5" fmla="*/ 428 h 712"/>
                  <a:gd name="T6" fmla="*/ 1290 w 1321"/>
                  <a:gd name="T7" fmla="*/ 459 h 712"/>
                  <a:gd name="T8" fmla="*/ 1273 w 1321"/>
                  <a:gd name="T9" fmla="*/ 490 h 712"/>
                  <a:gd name="T10" fmla="*/ 1248 w 1321"/>
                  <a:gd name="T11" fmla="*/ 516 h 712"/>
                  <a:gd name="T12" fmla="*/ 1216 w 1321"/>
                  <a:gd name="T13" fmla="*/ 538 h 712"/>
                  <a:gd name="T14" fmla="*/ 1173 w 1321"/>
                  <a:gd name="T15" fmla="*/ 559 h 712"/>
                  <a:gd name="T16" fmla="*/ 1125 w 1321"/>
                  <a:gd name="T17" fmla="*/ 578 h 712"/>
                  <a:gd name="T18" fmla="*/ 1071 w 1321"/>
                  <a:gd name="T19" fmla="*/ 594 h 712"/>
                  <a:gd name="T20" fmla="*/ 1011 w 1321"/>
                  <a:gd name="T21" fmla="*/ 608 h 712"/>
                  <a:gd name="T22" fmla="*/ 949 w 1321"/>
                  <a:gd name="T23" fmla="*/ 618 h 712"/>
                  <a:gd name="T24" fmla="*/ 879 w 1321"/>
                  <a:gd name="T25" fmla="*/ 627 h 712"/>
                  <a:gd name="T26" fmla="*/ 808 w 1321"/>
                  <a:gd name="T27" fmla="*/ 632 h 712"/>
                  <a:gd name="T28" fmla="*/ 780 w 1321"/>
                  <a:gd name="T29" fmla="*/ 634 h 712"/>
                  <a:gd name="T30" fmla="*/ 467 w 1321"/>
                  <a:gd name="T31" fmla="*/ 634 h 712"/>
                  <a:gd name="T32" fmla="*/ 463 w 1321"/>
                  <a:gd name="T33" fmla="*/ 634 h 712"/>
                  <a:gd name="T34" fmla="*/ 401 w 1321"/>
                  <a:gd name="T35" fmla="*/ 630 h 712"/>
                  <a:gd name="T36" fmla="*/ 341 w 1321"/>
                  <a:gd name="T37" fmla="*/ 627 h 712"/>
                  <a:gd name="T38" fmla="*/ 285 w 1321"/>
                  <a:gd name="T39" fmla="*/ 620 h 712"/>
                  <a:gd name="T40" fmla="*/ 231 w 1321"/>
                  <a:gd name="T41" fmla="*/ 614 h 712"/>
                  <a:gd name="T42" fmla="*/ 182 w 1321"/>
                  <a:gd name="T43" fmla="*/ 603 h 712"/>
                  <a:gd name="T44" fmla="*/ 138 w 1321"/>
                  <a:gd name="T45" fmla="*/ 590 h 712"/>
                  <a:gd name="T46" fmla="*/ 100 w 1321"/>
                  <a:gd name="T47" fmla="*/ 577 h 712"/>
                  <a:gd name="T48" fmla="*/ 66 w 1321"/>
                  <a:gd name="T49" fmla="*/ 561 h 712"/>
                  <a:gd name="T50" fmla="*/ 38 w 1321"/>
                  <a:gd name="T51" fmla="*/ 541 h 712"/>
                  <a:gd name="T52" fmla="*/ 18 w 1321"/>
                  <a:gd name="T53" fmla="*/ 519 h 712"/>
                  <a:gd name="T54" fmla="*/ 6 w 1321"/>
                  <a:gd name="T55" fmla="*/ 493 h 712"/>
                  <a:gd name="T56" fmla="*/ 0 w 1321"/>
                  <a:gd name="T57" fmla="*/ 467 h 712"/>
                  <a:gd name="T58" fmla="*/ 0 w 1321"/>
                  <a:gd name="T59" fmla="*/ 463 h 712"/>
                  <a:gd name="T60" fmla="*/ 4 w 1321"/>
                  <a:gd name="T61" fmla="*/ 434 h 712"/>
                  <a:gd name="T62" fmla="*/ 16 w 1321"/>
                  <a:gd name="T63" fmla="*/ 397 h 712"/>
                  <a:gd name="T64" fmla="*/ 50 w 1321"/>
                  <a:gd name="T65" fmla="*/ 329 h 712"/>
                  <a:gd name="T66" fmla="*/ 92 w 1321"/>
                  <a:gd name="T67" fmla="*/ 266 h 712"/>
                  <a:gd name="T68" fmla="*/ 144 w 1321"/>
                  <a:gd name="T69" fmla="*/ 209 h 712"/>
                  <a:gd name="T70" fmla="*/ 200 w 1321"/>
                  <a:gd name="T71" fmla="*/ 157 h 712"/>
                  <a:gd name="T72" fmla="*/ 265 w 1321"/>
                  <a:gd name="T73" fmla="*/ 111 h 712"/>
                  <a:gd name="T74" fmla="*/ 335 w 1321"/>
                  <a:gd name="T75" fmla="*/ 73 h 712"/>
                  <a:gd name="T76" fmla="*/ 407 w 1321"/>
                  <a:gd name="T77" fmla="*/ 42 h 712"/>
                  <a:gd name="T78" fmla="*/ 488 w 1321"/>
                  <a:gd name="T79" fmla="*/ 19 h 712"/>
                  <a:gd name="T80" fmla="*/ 570 w 1321"/>
                  <a:gd name="T81" fmla="*/ 5 h 712"/>
                  <a:gd name="T82" fmla="*/ 654 w 1321"/>
                  <a:gd name="T83" fmla="*/ 0 h 712"/>
                  <a:gd name="T84" fmla="*/ 654 w 1321"/>
                  <a:gd name="T85" fmla="*/ 0 h 712"/>
                  <a:gd name="T86" fmla="*/ 745 w 1321"/>
                  <a:gd name="T87" fmla="*/ 5 h 712"/>
                  <a:gd name="T88" fmla="*/ 831 w 1321"/>
                  <a:gd name="T89" fmla="*/ 20 h 712"/>
                  <a:gd name="T90" fmla="*/ 914 w 1321"/>
                  <a:gd name="T91" fmla="*/ 47 h 712"/>
                  <a:gd name="T92" fmla="*/ 991 w 1321"/>
                  <a:gd name="T93" fmla="*/ 80 h 712"/>
                  <a:gd name="T94" fmla="*/ 1062 w 1321"/>
                  <a:gd name="T95" fmla="*/ 122 h 712"/>
                  <a:gd name="T96" fmla="*/ 1127 w 1321"/>
                  <a:gd name="T97" fmla="*/ 173 h 712"/>
                  <a:gd name="T98" fmla="*/ 1185 w 1321"/>
                  <a:gd name="T99" fmla="*/ 228 h 712"/>
                  <a:gd name="T100" fmla="*/ 1234 w 1321"/>
                  <a:gd name="T101" fmla="*/ 289 h 712"/>
                  <a:gd name="T102" fmla="*/ 1276 w 1321"/>
                  <a:gd name="T103" fmla="*/ 357 h 712"/>
                  <a:gd name="T104" fmla="*/ 1276 w 1321"/>
                  <a:gd name="T105" fmla="*/ 35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33CC33"/>
                  </a:gs>
                </a:gsLst>
                <a:lin ang="5400000" scaled="1"/>
              </a:gradFill>
              <a:ln w="0">
                <a:noFill/>
                <a:round/>
                <a:headEnd/>
                <a:tailEnd/>
              </a:ln>
            </p:spPr>
            <p:txBody>
              <a:bodyPr/>
              <a:lstStyle/>
              <a:p>
                <a:pPr algn="ctr" eaLnBrk="0" hangingPunct="0"/>
                <a:endParaRPr lang="en-US">
                  <a:solidFill>
                    <a:srgbClr val="FFFFFF"/>
                  </a:solidFill>
                </a:endParaRPr>
              </a:p>
            </p:txBody>
          </p:sp>
        </p:grpSp>
        <p:sp>
          <p:nvSpPr>
            <p:cNvPr id="78" name="Text Box 10"/>
            <p:cNvSpPr txBox="1">
              <a:spLocks noChangeArrowheads="1"/>
            </p:cNvSpPr>
            <p:nvPr/>
          </p:nvSpPr>
          <p:spPr bwMode="gray">
            <a:xfrm>
              <a:off x="2386" y="1829"/>
              <a:ext cx="1166" cy="523"/>
            </a:xfrm>
            <a:prstGeom prst="rect">
              <a:avLst/>
            </a:prstGeom>
            <a:noFill/>
            <a:ln w="9525">
              <a:noFill/>
              <a:miter lim="800000"/>
              <a:headEnd/>
              <a:tailEnd/>
            </a:ln>
            <a:effectLst/>
          </p:spPr>
          <p:txBody>
            <a:bodyPr>
              <a:spAutoFit/>
            </a:bodyPr>
            <a:lstStyle/>
            <a:p>
              <a:pPr algn="ctr" eaLnBrk="0" hangingPunct="0">
                <a:defRPr/>
              </a:pPr>
              <a:r>
                <a:rPr lang="en-US" sz="2400" b="1" err="1">
                  <a:solidFill>
                    <a:srgbClr val="FFFFFF"/>
                  </a:solidFill>
                  <a:effectLst>
                    <a:outerShdw blurRad="38100" dist="38100" dir="2700000" algn="tl">
                      <a:srgbClr val="C0C0C0"/>
                    </a:outerShdw>
                  </a:effectLst>
                </a:rPr>
                <a:t>Gui</a:t>
              </a:r>
              <a:r>
                <a:rPr lang="en-US" sz="2400" b="1">
                  <a:solidFill>
                    <a:srgbClr val="FFFFFF"/>
                  </a:solidFill>
                  <a:effectLst>
                    <a:outerShdw blurRad="38100" dist="38100" dir="2700000" algn="tl">
                      <a:srgbClr val="C0C0C0"/>
                    </a:outerShdw>
                  </a:effectLst>
                </a:rPr>
                <a:t> </a:t>
              </a:r>
              <a:r>
                <a:rPr lang="en-US" sz="2400" b="1" smtClean="0">
                  <a:solidFill>
                    <a:srgbClr val="FFFFFF"/>
                  </a:solidFill>
                  <a:effectLst>
                    <a:outerShdw blurRad="38100" dist="38100" dir="2700000" algn="tl">
                      <a:srgbClr val="C0C0C0"/>
                    </a:outerShdw>
                  </a:effectLst>
                </a:rPr>
                <a:t>Testing</a:t>
              </a:r>
            </a:p>
            <a:p>
              <a:pPr algn="ctr" eaLnBrk="0" hangingPunct="0">
                <a:defRPr/>
              </a:pPr>
              <a:r>
                <a:rPr lang="en-US" sz="2400" b="1" smtClean="0">
                  <a:solidFill>
                    <a:srgbClr val="FFFFFF"/>
                  </a:solidFill>
                  <a:effectLst>
                    <a:outerShdw blurRad="38100" dist="38100" dir="2700000" algn="tl">
                      <a:srgbClr val="C0C0C0"/>
                    </a:outerShdw>
                  </a:effectLst>
                </a:rPr>
                <a:t>Checklist</a:t>
              </a:r>
              <a:endParaRPr lang="en-US" sz="2400" b="1" dirty="0">
                <a:solidFill>
                  <a:srgbClr val="FFFFFF"/>
                </a:solidFill>
                <a:effectLst>
                  <a:outerShdw blurRad="38100" dist="38100" dir="2700000" algn="tl">
                    <a:srgbClr val="C0C0C0"/>
                  </a:outerShdw>
                </a:effectLst>
              </a:endParaRPr>
            </a:p>
          </p:txBody>
        </p:sp>
      </p:grpSp>
      <p:grpSp>
        <p:nvGrpSpPr>
          <p:cNvPr id="4" name="Group 21"/>
          <p:cNvGrpSpPr>
            <a:grpSpLocks/>
          </p:cNvGrpSpPr>
          <p:nvPr/>
        </p:nvGrpSpPr>
        <p:grpSpPr bwMode="auto">
          <a:xfrm>
            <a:off x="6096000" y="3352800"/>
            <a:ext cx="2389188" cy="2286000"/>
            <a:chOff x="3312" y="2688"/>
            <a:chExt cx="1505" cy="1440"/>
          </a:xfrm>
        </p:grpSpPr>
        <p:grpSp>
          <p:nvGrpSpPr>
            <p:cNvPr id="5" name="Group 22"/>
            <p:cNvGrpSpPr>
              <a:grpSpLocks/>
            </p:cNvGrpSpPr>
            <p:nvPr/>
          </p:nvGrpSpPr>
          <p:grpSpPr bwMode="auto">
            <a:xfrm>
              <a:off x="3360" y="2688"/>
              <a:ext cx="1440" cy="1440"/>
              <a:chOff x="2016" y="1920"/>
              <a:chExt cx="1680" cy="1680"/>
            </a:xfrm>
          </p:grpSpPr>
          <p:sp>
            <p:nvSpPr>
              <p:cNvPr id="4111" name="Oval 23"/>
              <p:cNvSpPr>
                <a:spLocks noChangeArrowheads="1"/>
              </p:cNvSpPr>
              <p:nvPr/>
            </p:nvSpPr>
            <p:spPr bwMode="gray">
              <a:xfrm>
                <a:off x="2016" y="1920"/>
                <a:ext cx="1680" cy="1680"/>
              </a:xfrm>
              <a:prstGeom prst="ellipse">
                <a:avLst/>
              </a:prstGeom>
              <a:gradFill rotWithShape="1">
                <a:gsLst>
                  <a:gs pos="0">
                    <a:srgbClr val="FA8228"/>
                  </a:gs>
                  <a:gs pos="100000">
                    <a:srgbClr val="804315"/>
                  </a:gs>
                </a:gsLst>
                <a:lin ang="5400000" scaled="1"/>
              </a:gradFill>
              <a:ln w="9525">
                <a:noFill/>
                <a:round/>
                <a:headEnd/>
                <a:tailEnd/>
              </a:ln>
            </p:spPr>
            <p:txBody>
              <a:bodyPr wrap="none" anchor="ctr"/>
              <a:lstStyle/>
              <a:p>
                <a:pPr algn="ctr" eaLnBrk="0" hangingPunct="0"/>
                <a:endParaRPr lang="en-US">
                  <a:solidFill>
                    <a:srgbClr val="FFFFFF"/>
                  </a:solidFill>
                </a:endParaRPr>
              </a:p>
            </p:txBody>
          </p:sp>
          <p:sp>
            <p:nvSpPr>
              <p:cNvPr id="4112" name="Freeform 24"/>
              <p:cNvSpPr>
                <a:spLocks/>
              </p:cNvSpPr>
              <p:nvPr/>
            </p:nvSpPr>
            <p:spPr bwMode="gray">
              <a:xfrm>
                <a:off x="2208" y="1948"/>
                <a:ext cx="1296" cy="634"/>
              </a:xfrm>
              <a:custGeom>
                <a:avLst/>
                <a:gdLst>
                  <a:gd name="T0" fmla="*/ 1276 w 1321"/>
                  <a:gd name="T1" fmla="*/ 357 h 712"/>
                  <a:gd name="T2" fmla="*/ 1292 w 1321"/>
                  <a:gd name="T3" fmla="*/ 394 h 712"/>
                  <a:gd name="T4" fmla="*/ 1296 w 1321"/>
                  <a:gd name="T5" fmla="*/ 428 h 712"/>
                  <a:gd name="T6" fmla="*/ 1290 w 1321"/>
                  <a:gd name="T7" fmla="*/ 459 h 712"/>
                  <a:gd name="T8" fmla="*/ 1273 w 1321"/>
                  <a:gd name="T9" fmla="*/ 490 h 712"/>
                  <a:gd name="T10" fmla="*/ 1248 w 1321"/>
                  <a:gd name="T11" fmla="*/ 516 h 712"/>
                  <a:gd name="T12" fmla="*/ 1216 w 1321"/>
                  <a:gd name="T13" fmla="*/ 538 h 712"/>
                  <a:gd name="T14" fmla="*/ 1173 w 1321"/>
                  <a:gd name="T15" fmla="*/ 559 h 712"/>
                  <a:gd name="T16" fmla="*/ 1125 w 1321"/>
                  <a:gd name="T17" fmla="*/ 578 h 712"/>
                  <a:gd name="T18" fmla="*/ 1071 w 1321"/>
                  <a:gd name="T19" fmla="*/ 594 h 712"/>
                  <a:gd name="T20" fmla="*/ 1011 w 1321"/>
                  <a:gd name="T21" fmla="*/ 608 h 712"/>
                  <a:gd name="T22" fmla="*/ 949 w 1321"/>
                  <a:gd name="T23" fmla="*/ 618 h 712"/>
                  <a:gd name="T24" fmla="*/ 879 w 1321"/>
                  <a:gd name="T25" fmla="*/ 627 h 712"/>
                  <a:gd name="T26" fmla="*/ 808 w 1321"/>
                  <a:gd name="T27" fmla="*/ 632 h 712"/>
                  <a:gd name="T28" fmla="*/ 780 w 1321"/>
                  <a:gd name="T29" fmla="*/ 634 h 712"/>
                  <a:gd name="T30" fmla="*/ 467 w 1321"/>
                  <a:gd name="T31" fmla="*/ 634 h 712"/>
                  <a:gd name="T32" fmla="*/ 463 w 1321"/>
                  <a:gd name="T33" fmla="*/ 634 h 712"/>
                  <a:gd name="T34" fmla="*/ 401 w 1321"/>
                  <a:gd name="T35" fmla="*/ 630 h 712"/>
                  <a:gd name="T36" fmla="*/ 341 w 1321"/>
                  <a:gd name="T37" fmla="*/ 627 h 712"/>
                  <a:gd name="T38" fmla="*/ 285 w 1321"/>
                  <a:gd name="T39" fmla="*/ 620 h 712"/>
                  <a:gd name="T40" fmla="*/ 231 w 1321"/>
                  <a:gd name="T41" fmla="*/ 614 h 712"/>
                  <a:gd name="T42" fmla="*/ 182 w 1321"/>
                  <a:gd name="T43" fmla="*/ 603 h 712"/>
                  <a:gd name="T44" fmla="*/ 138 w 1321"/>
                  <a:gd name="T45" fmla="*/ 590 h 712"/>
                  <a:gd name="T46" fmla="*/ 100 w 1321"/>
                  <a:gd name="T47" fmla="*/ 577 h 712"/>
                  <a:gd name="T48" fmla="*/ 66 w 1321"/>
                  <a:gd name="T49" fmla="*/ 561 h 712"/>
                  <a:gd name="T50" fmla="*/ 38 w 1321"/>
                  <a:gd name="T51" fmla="*/ 541 h 712"/>
                  <a:gd name="T52" fmla="*/ 18 w 1321"/>
                  <a:gd name="T53" fmla="*/ 519 h 712"/>
                  <a:gd name="T54" fmla="*/ 6 w 1321"/>
                  <a:gd name="T55" fmla="*/ 493 h 712"/>
                  <a:gd name="T56" fmla="*/ 0 w 1321"/>
                  <a:gd name="T57" fmla="*/ 467 h 712"/>
                  <a:gd name="T58" fmla="*/ 0 w 1321"/>
                  <a:gd name="T59" fmla="*/ 463 h 712"/>
                  <a:gd name="T60" fmla="*/ 4 w 1321"/>
                  <a:gd name="T61" fmla="*/ 434 h 712"/>
                  <a:gd name="T62" fmla="*/ 16 w 1321"/>
                  <a:gd name="T63" fmla="*/ 397 h 712"/>
                  <a:gd name="T64" fmla="*/ 50 w 1321"/>
                  <a:gd name="T65" fmla="*/ 329 h 712"/>
                  <a:gd name="T66" fmla="*/ 92 w 1321"/>
                  <a:gd name="T67" fmla="*/ 266 h 712"/>
                  <a:gd name="T68" fmla="*/ 144 w 1321"/>
                  <a:gd name="T69" fmla="*/ 209 h 712"/>
                  <a:gd name="T70" fmla="*/ 200 w 1321"/>
                  <a:gd name="T71" fmla="*/ 157 h 712"/>
                  <a:gd name="T72" fmla="*/ 265 w 1321"/>
                  <a:gd name="T73" fmla="*/ 111 h 712"/>
                  <a:gd name="T74" fmla="*/ 335 w 1321"/>
                  <a:gd name="T75" fmla="*/ 73 h 712"/>
                  <a:gd name="T76" fmla="*/ 407 w 1321"/>
                  <a:gd name="T77" fmla="*/ 42 h 712"/>
                  <a:gd name="T78" fmla="*/ 488 w 1321"/>
                  <a:gd name="T79" fmla="*/ 19 h 712"/>
                  <a:gd name="T80" fmla="*/ 570 w 1321"/>
                  <a:gd name="T81" fmla="*/ 5 h 712"/>
                  <a:gd name="T82" fmla="*/ 654 w 1321"/>
                  <a:gd name="T83" fmla="*/ 0 h 712"/>
                  <a:gd name="T84" fmla="*/ 654 w 1321"/>
                  <a:gd name="T85" fmla="*/ 0 h 712"/>
                  <a:gd name="T86" fmla="*/ 745 w 1321"/>
                  <a:gd name="T87" fmla="*/ 5 h 712"/>
                  <a:gd name="T88" fmla="*/ 831 w 1321"/>
                  <a:gd name="T89" fmla="*/ 20 h 712"/>
                  <a:gd name="T90" fmla="*/ 914 w 1321"/>
                  <a:gd name="T91" fmla="*/ 47 h 712"/>
                  <a:gd name="T92" fmla="*/ 991 w 1321"/>
                  <a:gd name="T93" fmla="*/ 80 h 712"/>
                  <a:gd name="T94" fmla="*/ 1062 w 1321"/>
                  <a:gd name="T95" fmla="*/ 122 h 712"/>
                  <a:gd name="T96" fmla="*/ 1127 w 1321"/>
                  <a:gd name="T97" fmla="*/ 173 h 712"/>
                  <a:gd name="T98" fmla="*/ 1185 w 1321"/>
                  <a:gd name="T99" fmla="*/ 228 h 712"/>
                  <a:gd name="T100" fmla="*/ 1234 w 1321"/>
                  <a:gd name="T101" fmla="*/ 289 h 712"/>
                  <a:gd name="T102" fmla="*/ 1276 w 1321"/>
                  <a:gd name="T103" fmla="*/ 357 h 712"/>
                  <a:gd name="T104" fmla="*/ 1276 w 1321"/>
                  <a:gd name="T105" fmla="*/ 35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A8228"/>
                  </a:gs>
                </a:gsLst>
                <a:lin ang="5400000" scaled="1"/>
              </a:gradFill>
              <a:ln w="0">
                <a:noFill/>
                <a:round/>
                <a:headEnd/>
                <a:tailEnd/>
              </a:ln>
            </p:spPr>
            <p:txBody>
              <a:bodyPr/>
              <a:lstStyle/>
              <a:p>
                <a:pPr algn="ctr" eaLnBrk="0" hangingPunct="0"/>
                <a:endParaRPr lang="en-US">
                  <a:solidFill>
                    <a:srgbClr val="FFFFFF"/>
                  </a:solidFill>
                </a:endParaRPr>
              </a:p>
            </p:txBody>
          </p:sp>
        </p:grpSp>
        <p:sp>
          <p:nvSpPr>
            <p:cNvPr id="93" name="Text Box 25"/>
            <p:cNvSpPr txBox="1">
              <a:spLocks noChangeArrowheads="1"/>
            </p:cNvSpPr>
            <p:nvPr/>
          </p:nvSpPr>
          <p:spPr bwMode="gray">
            <a:xfrm>
              <a:off x="3312" y="3312"/>
              <a:ext cx="1505" cy="330"/>
            </a:xfrm>
            <a:prstGeom prst="rect">
              <a:avLst/>
            </a:prstGeom>
            <a:noFill/>
            <a:ln w="9525">
              <a:noFill/>
              <a:miter lim="800000"/>
              <a:headEnd/>
              <a:tailEnd/>
            </a:ln>
            <a:effectLst/>
          </p:spPr>
          <p:txBody>
            <a:bodyPr wrap="none">
              <a:spAutoFit/>
            </a:bodyPr>
            <a:lstStyle/>
            <a:p>
              <a:pPr algn="ctr" eaLnBrk="0" hangingPunct="0">
                <a:defRPr/>
              </a:pPr>
              <a:r>
                <a:rPr lang="en-US" sz="2800" b="1" dirty="0">
                  <a:solidFill>
                    <a:srgbClr val="FFFFFF"/>
                  </a:solidFill>
                  <a:effectLst>
                    <a:outerShdw blurRad="38100" dist="38100" dir="2700000" algn="tl">
                      <a:srgbClr val="C0C0C0"/>
                    </a:outerShdw>
                  </a:effectLst>
                </a:rPr>
                <a:t>Desktop App</a:t>
              </a:r>
            </a:p>
          </p:txBody>
        </p:sp>
      </p:grpSp>
      <p:sp>
        <p:nvSpPr>
          <p:cNvPr id="24" name="Title 23"/>
          <p:cNvSpPr>
            <a:spLocks noGrp="1"/>
          </p:cNvSpPr>
          <p:nvPr>
            <p:ph type="title"/>
          </p:nvPr>
        </p:nvSpPr>
        <p:spPr/>
        <p:txBody>
          <a:bodyPr/>
          <a:lstStyle/>
          <a:p>
            <a:r>
              <a:rPr lang="en-US" smtClean="0"/>
              <a:t>GUI Testing Checklist</a:t>
            </a:r>
            <a:endParaRPr lang="en-US"/>
          </a:p>
        </p:txBody>
      </p:sp>
      <p:sp>
        <p:nvSpPr>
          <p:cNvPr id="30" name="Slide Number Placeholder 29"/>
          <p:cNvSpPr>
            <a:spLocks noGrp="1"/>
          </p:cNvSpPr>
          <p:nvPr>
            <p:ph type="sldNum" sz="quarter" idx="12"/>
          </p:nvPr>
        </p:nvSpPr>
        <p:spPr/>
        <p:txBody>
          <a:bodyPr/>
          <a:lstStyle/>
          <a:p>
            <a:pPr>
              <a:defRPr/>
            </a:pPr>
            <a:fld id="{ED736AD5-82D2-426F-81DF-3FF48C200725}" type="slidenum">
              <a:rPr lang="en-US" smtClean="0"/>
              <a:pPr>
                <a:defRPr/>
              </a:pPr>
              <a:t>5</a:t>
            </a:fld>
            <a:endParaRPr lang="en-US"/>
          </a:p>
        </p:txBody>
      </p:sp>
      <p:grpSp>
        <p:nvGrpSpPr>
          <p:cNvPr id="6" name="Group 16"/>
          <p:cNvGrpSpPr>
            <a:grpSpLocks/>
          </p:cNvGrpSpPr>
          <p:nvPr/>
        </p:nvGrpSpPr>
        <p:grpSpPr bwMode="auto">
          <a:xfrm>
            <a:off x="762000" y="3124200"/>
            <a:ext cx="2286000" cy="2438400"/>
            <a:chOff x="624" y="1584"/>
            <a:chExt cx="1248" cy="1296"/>
          </a:xfrm>
        </p:grpSpPr>
        <p:grpSp>
          <p:nvGrpSpPr>
            <p:cNvPr id="7" name="Group 17"/>
            <p:cNvGrpSpPr>
              <a:grpSpLocks/>
            </p:cNvGrpSpPr>
            <p:nvPr/>
          </p:nvGrpSpPr>
          <p:grpSpPr bwMode="auto">
            <a:xfrm>
              <a:off x="624" y="1584"/>
              <a:ext cx="1248" cy="1296"/>
              <a:chOff x="2016" y="1920"/>
              <a:chExt cx="1680" cy="1680"/>
            </a:xfrm>
          </p:grpSpPr>
          <p:sp>
            <p:nvSpPr>
              <p:cNvPr id="4115" name="Oval 18"/>
              <p:cNvSpPr>
                <a:spLocks noChangeArrowheads="1"/>
              </p:cNvSpPr>
              <p:nvPr/>
            </p:nvSpPr>
            <p:spPr bwMode="gray">
              <a:xfrm>
                <a:off x="2016" y="1920"/>
                <a:ext cx="1680" cy="1680"/>
              </a:xfrm>
              <a:prstGeom prst="ellipse">
                <a:avLst/>
              </a:prstGeom>
              <a:gradFill rotWithShape="1">
                <a:gsLst>
                  <a:gs pos="0">
                    <a:srgbClr val="A776F0"/>
                  </a:gs>
                  <a:gs pos="100000">
                    <a:srgbClr val="6A4B98"/>
                  </a:gs>
                </a:gsLst>
                <a:lin ang="5400000" scaled="1"/>
              </a:gradFill>
              <a:ln w="9525">
                <a:noFill/>
                <a:round/>
                <a:headEnd/>
                <a:tailEnd/>
              </a:ln>
            </p:spPr>
            <p:txBody>
              <a:bodyPr wrap="none" anchor="ctr"/>
              <a:lstStyle/>
              <a:p>
                <a:pPr algn="ctr" eaLnBrk="0" hangingPunct="0"/>
                <a:endParaRPr lang="en-US">
                  <a:solidFill>
                    <a:srgbClr val="FFFFFF"/>
                  </a:solidFill>
                </a:endParaRPr>
              </a:p>
            </p:txBody>
          </p:sp>
          <p:sp>
            <p:nvSpPr>
              <p:cNvPr id="4116" name="Freeform 19"/>
              <p:cNvSpPr>
                <a:spLocks/>
              </p:cNvSpPr>
              <p:nvPr/>
            </p:nvSpPr>
            <p:spPr bwMode="gray">
              <a:xfrm>
                <a:off x="2208" y="1948"/>
                <a:ext cx="1296" cy="634"/>
              </a:xfrm>
              <a:custGeom>
                <a:avLst/>
                <a:gdLst>
                  <a:gd name="T0" fmla="*/ 1276 w 1321"/>
                  <a:gd name="T1" fmla="*/ 357 h 712"/>
                  <a:gd name="T2" fmla="*/ 1292 w 1321"/>
                  <a:gd name="T3" fmla="*/ 394 h 712"/>
                  <a:gd name="T4" fmla="*/ 1296 w 1321"/>
                  <a:gd name="T5" fmla="*/ 428 h 712"/>
                  <a:gd name="T6" fmla="*/ 1290 w 1321"/>
                  <a:gd name="T7" fmla="*/ 459 h 712"/>
                  <a:gd name="T8" fmla="*/ 1273 w 1321"/>
                  <a:gd name="T9" fmla="*/ 490 h 712"/>
                  <a:gd name="T10" fmla="*/ 1248 w 1321"/>
                  <a:gd name="T11" fmla="*/ 516 h 712"/>
                  <a:gd name="T12" fmla="*/ 1216 w 1321"/>
                  <a:gd name="T13" fmla="*/ 538 h 712"/>
                  <a:gd name="T14" fmla="*/ 1173 w 1321"/>
                  <a:gd name="T15" fmla="*/ 559 h 712"/>
                  <a:gd name="T16" fmla="*/ 1125 w 1321"/>
                  <a:gd name="T17" fmla="*/ 578 h 712"/>
                  <a:gd name="T18" fmla="*/ 1071 w 1321"/>
                  <a:gd name="T19" fmla="*/ 594 h 712"/>
                  <a:gd name="T20" fmla="*/ 1011 w 1321"/>
                  <a:gd name="T21" fmla="*/ 608 h 712"/>
                  <a:gd name="T22" fmla="*/ 949 w 1321"/>
                  <a:gd name="T23" fmla="*/ 618 h 712"/>
                  <a:gd name="T24" fmla="*/ 879 w 1321"/>
                  <a:gd name="T25" fmla="*/ 627 h 712"/>
                  <a:gd name="T26" fmla="*/ 808 w 1321"/>
                  <a:gd name="T27" fmla="*/ 632 h 712"/>
                  <a:gd name="T28" fmla="*/ 780 w 1321"/>
                  <a:gd name="T29" fmla="*/ 634 h 712"/>
                  <a:gd name="T30" fmla="*/ 467 w 1321"/>
                  <a:gd name="T31" fmla="*/ 634 h 712"/>
                  <a:gd name="T32" fmla="*/ 463 w 1321"/>
                  <a:gd name="T33" fmla="*/ 634 h 712"/>
                  <a:gd name="T34" fmla="*/ 401 w 1321"/>
                  <a:gd name="T35" fmla="*/ 630 h 712"/>
                  <a:gd name="T36" fmla="*/ 341 w 1321"/>
                  <a:gd name="T37" fmla="*/ 627 h 712"/>
                  <a:gd name="T38" fmla="*/ 285 w 1321"/>
                  <a:gd name="T39" fmla="*/ 620 h 712"/>
                  <a:gd name="T40" fmla="*/ 231 w 1321"/>
                  <a:gd name="T41" fmla="*/ 614 h 712"/>
                  <a:gd name="T42" fmla="*/ 182 w 1321"/>
                  <a:gd name="T43" fmla="*/ 603 h 712"/>
                  <a:gd name="T44" fmla="*/ 138 w 1321"/>
                  <a:gd name="T45" fmla="*/ 590 h 712"/>
                  <a:gd name="T46" fmla="*/ 100 w 1321"/>
                  <a:gd name="T47" fmla="*/ 577 h 712"/>
                  <a:gd name="T48" fmla="*/ 66 w 1321"/>
                  <a:gd name="T49" fmla="*/ 561 h 712"/>
                  <a:gd name="T50" fmla="*/ 38 w 1321"/>
                  <a:gd name="T51" fmla="*/ 541 h 712"/>
                  <a:gd name="T52" fmla="*/ 18 w 1321"/>
                  <a:gd name="T53" fmla="*/ 519 h 712"/>
                  <a:gd name="T54" fmla="*/ 6 w 1321"/>
                  <a:gd name="T55" fmla="*/ 493 h 712"/>
                  <a:gd name="T56" fmla="*/ 0 w 1321"/>
                  <a:gd name="T57" fmla="*/ 467 h 712"/>
                  <a:gd name="T58" fmla="*/ 0 w 1321"/>
                  <a:gd name="T59" fmla="*/ 463 h 712"/>
                  <a:gd name="T60" fmla="*/ 4 w 1321"/>
                  <a:gd name="T61" fmla="*/ 434 h 712"/>
                  <a:gd name="T62" fmla="*/ 16 w 1321"/>
                  <a:gd name="T63" fmla="*/ 397 h 712"/>
                  <a:gd name="T64" fmla="*/ 50 w 1321"/>
                  <a:gd name="T65" fmla="*/ 329 h 712"/>
                  <a:gd name="T66" fmla="*/ 92 w 1321"/>
                  <a:gd name="T67" fmla="*/ 266 h 712"/>
                  <a:gd name="T68" fmla="*/ 144 w 1321"/>
                  <a:gd name="T69" fmla="*/ 209 h 712"/>
                  <a:gd name="T70" fmla="*/ 200 w 1321"/>
                  <a:gd name="T71" fmla="*/ 157 h 712"/>
                  <a:gd name="T72" fmla="*/ 265 w 1321"/>
                  <a:gd name="T73" fmla="*/ 111 h 712"/>
                  <a:gd name="T74" fmla="*/ 335 w 1321"/>
                  <a:gd name="T75" fmla="*/ 73 h 712"/>
                  <a:gd name="T76" fmla="*/ 407 w 1321"/>
                  <a:gd name="T77" fmla="*/ 42 h 712"/>
                  <a:gd name="T78" fmla="*/ 488 w 1321"/>
                  <a:gd name="T79" fmla="*/ 19 h 712"/>
                  <a:gd name="T80" fmla="*/ 570 w 1321"/>
                  <a:gd name="T81" fmla="*/ 5 h 712"/>
                  <a:gd name="T82" fmla="*/ 654 w 1321"/>
                  <a:gd name="T83" fmla="*/ 0 h 712"/>
                  <a:gd name="T84" fmla="*/ 654 w 1321"/>
                  <a:gd name="T85" fmla="*/ 0 h 712"/>
                  <a:gd name="T86" fmla="*/ 745 w 1321"/>
                  <a:gd name="T87" fmla="*/ 5 h 712"/>
                  <a:gd name="T88" fmla="*/ 831 w 1321"/>
                  <a:gd name="T89" fmla="*/ 20 h 712"/>
                  <a:gd name="T90" fmla="*/ 914 w 1321"/>
                  <a:gd name="T91" fmla="*/ 47 h 712"/>
                  <a:gd name="T92" fmla="*/ 991 w 1321"/>
                  <a:gd name="T93" fmla="*/ 80 h 712"/>
                  <a:gd name="T94" fmla="*/ 1062 w 1321"/>
                  <a:gd name="T95" fmla="*/ 122 h 712"/>
                  <a:gd name="T96" fmla="*/ 1127 w 1321"/>
                  <a:gd name="T97" fmla="*/ 173 h 712"/>
                  <a:gd name="T98" fmla="*/ 1185 w 1321"/>
                  <a:gd name="T99" fmla="*/ 228 h 712"/>
                  <a:gd name="T100" fmla="*/ 1234 w 1321"/>
                  <a:gd name="T101" fmla="*/ 289 h 712"/>
                  <a:gd name="T102" fmla="*/ 1276 w 1321"/>
                  <a:gd name="T103" fmla="*/ 357 h 712"/>
                  <a:gd name="T104" fmla="*/ 1276 w 1321"/>
                  <a:gd name="T105" fmla="*/ 35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A776F0"/>
                  </a:gs>
                </a:gsLst>
                <a:lin ang="5400000" scaled="1"/>
              </a:gradFill>
              <a:ln w="0">
                <a:noFill/>
                <a:round/>
                <a:headEnd/>
                <a:tailEnd/>
              </a:ln>
            </p:spPr>
            <p:txBody>
              <a:bodyPr/>
              <a:lstStyle/>
              <a:p>
                <a:pPr algn="ctr" eaLnBrk="0" hangingPunct="0"/>
                <a:endParaRPr lang="en-US">
                  <a:solidFill>
                    <a:srgbClr val="FFFFFF"/>
                  </a:solidFill>
                </a:endParaRPr>
              </a:p>
            </p:txBody>
          </p:sp>
        </p:grpSp>
        <p:sp>
          <p:nvSpPr>
            <p:cNvPr id="88" name="Text Box 20"/>
            <p:cNvSpPr txBox="1">
              <a:spLocks noChangeArrowheads="1"/>
            </p:cNvSpPr>
            <p:nvPr/>
          </p:nvSpPr>
          <p:spPr bwMode="gray">
            <a:xfrm>
              <a:off x="754" y="2160"/>
              <a:ext cx="1084" cy="330"/>
            </a:xfrm>
            <a:prstGeom prst="rect">
              <a:avLst/>
            </a:prstGeom>
            <a:noFill/>
            <a:ln w="9525">
              <a:noFill/>
              <a:miter lim="800000"/>
              <a:headEnd/>
              <a:tailEnd/>
            </a:ln>
            <a:effectLst/>
          </p:spPr>
          <p:txBody>
            <a:bodyPr wrap="none">
              <a:spAutoFit/>
            </a:bodyPr>
            <a:lstStyle/>
            <a:p>
              <a:pPr algn="ctr" eaLnBrk="0" hangingPunct="0">
                <a:defRPr/>
              </a:pPr>
              <a:r>
                <a:rPr lang="en-US" sz="2800" b="1" dirty="0">
                  <a:solidFill>
                    <a:srgbClr val="FFFFFF"/>
                  </a:solidFill>
                  <a:effectLst>
                    <a:outerShdw blurRad="38100" dist="38100" dir="2700000" algn="tl">
                      <a:srgbClr val="C0C0C0"/>
                    </a:outerShdw>
                  </a:effectLst>
                </a:rPr>
                <a:t>Web App</a:t>
              </a:r>
            </a:p>
          </p:txBody>
        </p:sp>
      </p:gr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70" decel="100000"/>
                                        <p:tgtEl>
                                          <p:spTgt spid="2"/>
                                        </p:tgtEl>
                                      </p:cBhvr>
                                    </p:animEffect>
                                    <p:animScale>
                                      <p:cBhvr>
                                        <p:cTn id="8" dur="770" decel="100000"/>
                                        <p:tgtEl>
                                          <p:spTgt spid="2"/>
                                        </p:tgtEl>
                                      </p:cBhvr>
                                      <p:from x="10000" y="10000"/>
                                      <p:to x="200000" y="450000"/>
                                    </p:animScale>
                                    <p:animScale>
                                      <p:cBhvr>
                                        <p:cTn id="9" dur="1230" accel="100000" fill="hold">
                                          <p:stCondLst>
                                            <p:cond delay="770"/>
                                          </p:stCondLst>
                                        </p:cTn>
                                        <p:tgtEl>
                                          <p:spTgt spid="2"/>
                                        </p:tgtEl>
                                      </p:cBhvr>
                                      <p:from x="200000" y="450000"/>
                                      <p:to x="100000" y="100000"/>
                                    </p:animScale>
                                    <p:set>
                                      <p:cBhvr>
                                        <p:cTn id="10" dur="770" fill="hold"/>
                                        <p:tgtEl>
                                          <p:spTgt spid="2"/>
                                        </p:tgtEl>
                                        <p:attrNameLst>
                                          <p:attrName>ppt_x</p:attrName>
                                        </p:attrNameLst>
                                      </p:cBhvr>
                                      <p:to>
                                        <p:strVal val="(0.5)"/>
                                      </p:to>
                                    </p:set>
                                    <p:anim from="(0.5)" to="(#ppt_x)" calcmode="lin" valueType="num">
                                      <p:cBhvr>
                                        <p:cTn id="11" dur="1230" accel="100000" fill="hold">
                                          <p:stCondLst>
                                            <p:cond delay="770"/>
                                          </p:stCondLst>
                                        </p:cTn>
                                        <p:tgtEl>
                                          <p:spTgt spid="2"/>
                                        </p:tgtEl>
                                        <p:attrNameLst>
                                          <p:attrName>ppt_x</p:attrName>
                                        </p:attrNameLst>
                                      </p:cBhvr>
                                    </p:anim>
                                    <p:set>
                                      <p:cBhvr>
                                        <p:cTn id="12" dur="770" fill="hold"/>
                                        <p:tgtEl>
                                          <p:spTgt spid="2"/>
                                        </p:tgtEl>
                                        <p:attrNameLst>
                                          <p:attrName>ppt_y</p:attrName>
                                        </p:attrNameLst>
                                      </p:cBhvr>
                                      <p:to>
                                        <p:strVal val="(#ppt_y+0.4)"/>
                                      </p:to>
                                    </p:set>
                                    <p:anim from="(#ppt_y+0.4)" to="(#ppt_y)" calcmode="lin" valueType="num">
                                      <p:cBhvr>
                                        <p:cTn id="13" dur="1230" accel="100000" fill="hold">
                                          <p:stCondLst>
                                            <p:cond delay="770"/>
                                          </p:stCondLst>
                                        </p:cTn>
                                        <p:tgtEl>
                                          <p:spTgt spid="2"/>
                                        </p:tgtEl>
                                        <p:attrNameLst>
                                          <p:attrName>ppt_y</p:attrName>
                                        </p:attrNameLst>
                                      </p:cBhvr>
                                    </p:anim>
                                  </p:childTnLst>
                                </p:cTn>
                              </p:par>
                            </p:childTnLst>
                          </p:cTn>
                        </p:par>
                        <p:par>
                          <p:cTn id="14" fill="hold">
                            <p:stCondLst>
                              <p:cond delay="2000"/>
                            </p:stCondLst>
                            <p:childTnLst>
                              <p:par>
                                <p:cTn id="15" presetID="51"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70" decel="100000"/>
                                        <p:tgtEl>
                                          <p:spTgt spid="4"/>
                                        </p:tgtEl>
                                      </p:cBhvr>
                                    </p:animEffect>
                                    <p:animScale>
                                      <p:cBhvr>
                                        <p:cTn id="18" dur="770" decel="100000"/>
                                        <p:tgtEl>
                                          <p:spTgt spid="4"/>
                                        </p:tgtEl>
                                      </p:cBhvr>
                                      <p:from x="10000" y="10000"/>
                                      <p:to x="200000" y="450000"/>
                                    </p:animScale>
                                    <p:animScale>
                                      <p:cBhvr>
                                        <p:cTn id="19" dur="1230" accel="100000" fill="hold">
                                          <p:stCondLst>
                                            <p:cond delay="770"/>
                                          </p:stCondLst>
                                        </p:cTn>
                                        <p:tgtEl>
                                          <p:spTgt spid="4"/>
                                        </p:tgtEl>
                                      </p:cBhvr>
                                      <p:from x="200000" y="450000"/>
                                      <p:to x="100000" y="100000"/>
                                    </p:animScale>
                                    <p:set>
                                      <p:cBhvr>
                                        <p:cTn id="20" dur="770" fill="hold"/>
                                        <p:tgtEl>
                                          <p:spTgt spid="4"/>
                                        </p:tgtEl>
                                        <p:attrNameLst>
                                          <p:attrName>ppt_x</p:attrName>
                                        </p:attrNameLst>
                                      </p:cBhvr>
                                      <p:to>
                                        <p:strVal val="(0.5)"/>
                                      </p:to>
                                    </p:set>
                                    <p:anim from="(0.5)" to="(#ppt_x)" calcmode="lin" valueType="num">
                                      <p:cBhvr>
                                        <p:cTn id="21" dur="1230" accel="100000" fill="hold">
                                          <p:stCondLst>
                                            <p:cond delay="770"/>
                                          </p:stCondLst>
                                        </p:cTn>
                                        <p:tgtEl>
                                          <p:spTgt spid="4"/>
                                        </p:tgtEl>
                                        <p:attrNameLst>
                                          <p:attrName>ppt_x</p:attrName>
                                        </p:attrNameLst>
                                      </p:cBhvr>
                                    </p:anim>
                                    <p:set>
                                      <p:cBhvr>
                                        <p:cTn id="22" dur="770" fill="hold"/>
                                        <p:tgtEl>
                                          <p:spTgt spid="4"/>
                                        </p:tgtEl>
                                        <p:attrNameLst>
                                          <p:attrName>ppt_y</p:attrName>
                                        </p:attrNameLst>
                                      </p:cBhvr>
                                      <p:to>
                                        <p:strVal val="(#ppt_y+0.4)"/>
                                      </p:to>
                                    </p:set>
                                    <p:anim from="(#ppt_y+0.4)" to="(#ppt_y)" calcmode="lin" valueType="num">
                                      <p:cBhvr>
                                        <p:cTn id="23" dur="1230" accel="100000" fill="hold">
                                          <p:stCondLst>
                                            <p:cond delay="770"/>
                                          </p:stCondLst>
                                        </p:cTn>
                                        <p:tgtEl>
                                          <p:spTgt spid="4"/>
                                        </p:tgtEl>
                                        <p:attrNameLst>
                                          <p:attrName>ppt_y</p:attrName>
                                        </p:attrNameLst>
                                      </p:cBhvr>
                                    </p:anim>
                                  </p:childTnLst>
                                </p:cTn>
                              </p:par>
                            </p:childTnLst>
                          </p:cTn>
                        </p:par>
                        <p:par>
                          <p:cTn id="24" fill="hold">
                            <p:stCondLst>
                              <p:cond delay="4000"/>
                            </p:stCondLst>
                            <p:childTnLst>
                              <p:par>
                                <p:cTn id="25" presetID="51"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770" decel="100000"/>
                                        <p:tgtEl>
                                          <p:spTgt spid="6"/>
                                        </p:tgtEl>
                                      </p:cBhvr>
                                    </p:animEffect>
                                    <p:animScale>
                                      <p:cBhvr>
                                        <p:cTn id="28" dur="770" decel="100000"/>
                                        <p:tgtEl>
                                          <p:spTgt spid="6"/>
                                        </p:tgtEl>
                                      </p:cBhvr>
                                      <p:from x="10000" y="10000"/>
                                      <p:to x="200000" y="450000"/>
                                    </p:animScale>
                                    <p:animScale>
                                      <p:cBhvr>
                                        <p:cTn id="29" dur="1230" accel="100000" fill="hold">
                                          <p:stCondLst>
                                            <p:cond delay="770"/>
                                          </p:stCondLst>
                                        </p:cTn>
                                        <p:tgtEl>
                                          <p:spTgt spid="6"/>
                                        </p:tgtEl>
                                      </p:cBhvr>
                                      <p:from x="200000" y="450000"/>
                                      <p:to x="100000" y="100000"/>
                                    </p:animScale>
                                    <p:set>
                                      <p:cBhvr>
                                        <p:cTn id="30" dur="770" fill="hold"/>
                                        <p:tgtEl>
                                          <p:spTgt spid="6"/>
                                        </p:tgtEl>
                                        <p:attrNameLst>
                                          <p:attrName>ppt_x</p:attrName>
                                        </p:attrNameLst>
                                      </p:cBhvr>
                                      <p:to>
                                        <p:strVal val="(0.5)"/>
                                      </p:to>
                                    </p:set>
                                    <p:anim from="(0.5)" to="(#ppt_x)" calcmode="lin" valueType="num">
                                      <p:cBhvr>
                                        <p:cTn id="31" dur="1230" accel="100000" fill="hold">
                                          <p:stCondLst>
                                            <p:cond delay="770"/>
                                          </p:stCondLst>
                                        </p:cTn>
                                        <p:tgtEl>
                                          <p:spTgt spid="6"/>
                                        </p:tgtEl>
                                        <p:attrNameLst>
                                          <p:attrName>ppt_x</p:attrName>
                                        </p:attrNameLst>
                                      </p:cBhvr>
                                    </p:anim>
                                    <p:set>
                                      <p:cBhvr>
                                        <p:cTn id="32" dur="770" fill="hold"/>
                                        <p:tgtEl>
                                          <p:spTgt spid="6"/>
                                        </p:tgtEl>
                                        <p:attrNameLst>
                                          <p:attrName>ppt_y</p:attrName>
                                        </p:attrNameLst>
                                      </p:cBhvr>
                                      <p:to>
                                        <p:strVal val="(#ppt_y+0.4)"/>
                                      </p:to>
                                    </p:set>
                                    <p:anim from="(#ppt_y+0.4)" to="(#ppt_y)" calcmode="lin" valueType="num">
                                      <p:cBhvr>
                                        <p:cTn id="33" dur="1230" accel="100000" fill="hold">
                                          <p:stCondLst>
                                            <p:cond delay="770"/>
                                          </p:stCondLst>
                                        </p:cTn>
                                        <p:tgtEl>
                                          <p:spTgt spid="6"/>
                                        </p:tgtEl>
                                        <p:attrNameLst>
                                          <p:attrName>ppt_y</p:attrName>
                                        </p:attrNameLst>
                                      </p:cBhvr>
                                    </p:anim>
                                  </p:childTnLst>
                                </p:cTn>
                              </p:par>
                            </p:childTnLst>
                          </p:cTn>
                        </p:par>
                        <p:par>
                          <p:cTn id="34" fill="hold">
                            <p:stCondLst>
                              <p:cond delay="6000"/>
                            </p:stCondLst>
                            <p:childTnLst>
                              <p:par>
                                <p:cTn id="35" presetID="1" presetClass="entr" presetSubtype="0" fill="hold" grpId="0" nodeType="after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500"/>
                                  </p:stCondLst>
                                  <p:childTnLst>
                                    <p:set>
                                      <p:cBhvr>
                                        <p:cTn id="38" dur="1" fill="hold">
                                          <p:stCondLst>
                                            <p:cond delay="0"/>
                                          </p:stCondLst>
                                        </p:cTn>
                                        <p:tgtEl>
                                          <p:spTgt spid="7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6" presetClass="emph" presetSubtype="0" fill="hold" nodeType="clickEffect">
                                  <p:stCondLst>
                                    <p:cond delay="0"/>
                                  </p:stCondLst>
                                  <p:childTnLst>
                                    <p:animScale>
                                      <p:cBhvr>
                                        <p:cTn id="42"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eaLnBrk="1" hangingPunct="1"/>
            <a:r>
              <a:rPr lang="en-US" dirty="0" smtClean="0"/>
              <a:t>Web App Checklist (</a:t>
            </a:r>
            <a:r>
              <a:rPr lang="en-US" dirty="0" err="1" smtClean="0"/>
              <a:t>tt</a:t>
            </a:r>
            <a:r>
              <a:rPr lang="en-US" dirty="0" smtClean="0"/>
              <a:t>)</a:t>
            </a:r>
          </a:p>
        </p:txBody>
      </p:sp>
      <p:sp>
        <p:nvSpPr>
          <p:cNvPr id="57347" name="Content Placeholder 2"/>
          <p:cNvSpPr>
            <a:spLocks noGrp="1"/>
          </p:cNvSpPr>
          <p:nvPr>
            <p:ph idx="1"/>
          </p:nvPr>
        </p:nvSpPr>
        <p:spPr>
          <a:xfrm>
            <a:off x="457200" y="1828800"/>
            <a:ext cx="8229600" cy="3124200"/>
          </a:xfrm>
        </p:spPr>
        <p:txBody>
          <a:bodyPr/>
          <a:lstStyle/>
          <a:p>
            <a:pPr eaLnBrk="1" hangingPunct="1"/>
            <a:r>
              <a:rPr lang="vi-VN" dirty="0" smtClean="0"/>
              <a:t>Tất cả các field bị vô hóa</a:t>
            </a:r>
            <a:r>
              <a:rPr lang="en-US" dirty="0" smtClean="0"/>
              <a:t>/</a:t>
            </a:r>
            <a:r>
              <a:rPr lang="en-US" dirty="0" err="1" smtClean="0"/>
              <a:t>chỉ</a:t>
            </a:r>
            <a:r>
              <a:rPr lang="en-US" dirty="0" smtClean="0"/>
              <a:t> </a:t>
            </a:r>
            <a:r>
              <a:rPr lang="en-US" dirty="0" err="1" smtClean="0"/>
              <a:t>đọc</a:t>
            </a:r>
            <a:r>
              <a:rPr lang="vi-VN" dirty="0" smtClean="0"/>
              <a:t> đã được bỏ qua trong thứ tự tab?</a:t>
            </a:r>
            <a:endParaRPr lang="en-US" dirty="0" smtClean="0"/>
          </a:p>
          <a:p>
            <a:r>
              <a:rPr lang="vi-VN" dirty="0" smtClean="0"/>
              <a:t>Nếu cần thiết thì có xuất hiện một thanh scollbar không?</a:t>
            </a:r>
          </a:p>
          <a:p>
            <a:r>
              <a:rPr lang="vi-VN" dirty="0" smtClean="0"/>
              <a:t>Thứ tự tab chỉ định trên màn hình có theo tuần tự trái phải trên xuống hay chưa?</a:t>
            </a:r>
          </a:p>
          <a:p>
            <a:pPr eaLnBrk="1" hangingPunct="1"/>
            <a:endParaRPr lang="vi-VN" dirty="0" smtClean="0"/>
          </a:p>
        </p:txBody>
      </p:sp>
      <p:sp>
        <p:nvSpPr>
          <p:cNvPr id="10" name="Slide Number Placeholder 9"/>
          <p:cNvSpPr>
            <a:spLocks noGrp="1"/>
          </p:cNvSpPr>
          <p:nvPr>
            <p:ph type="sldNum" sz="quarter" idx="12"/>
          </p:nvPr>
        </p:nvSpPr>
        <p:spPr/>
        <p:txBody>
          <a:bodyPr/>
          <a:lstStyle/>
          <a:p>
            <a:pPr>
              <a:defRPr/>
            </a:pPr>
            <a:fld id="{CCDF35B6-C543-43CC-A3B3-5838963AD9BD}" type="slidenum">
              <a:rPr lang="en-US" smtClean="0"/>
              <a:pPr>
                <a:defRPr/>
              </a:pPr>
              <a:t>50</a:t>
            </a:fld>
            <a:endParaRPr lang="en-US"/>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dirty="0" smtClean="0"/>
              <a:t>Web App Checklist (</a:t>
            </a:r>
            <a:r>
              <a:rPr lang="en-US" dirty="0" err="1" smtClean="0"/>
              <a:t>tt</a:t>
            </a:r>
            <a:r>
              <a:rPr lang="en-US" dirty="0" smtClean="0"/>
              <a:t>)</a:t>
            </a:r>
          </a:p>
        </p:txBody>
      </p:sp>
      <p:sp>
        <p:nvSpPr>
          <p:cNvPr id="59395" name="Content Placeholder 2"/>
          <p:cNvSpPr>
            <a:spLocks noGrp="1"/>
          </p:cNvSpPr>
          <p:nvPr>
            <p:ph idx="1"/>
          </p:nvPr>
        </p:nvSpPr>
        <p:spPr>
          <a:xfrm>
            <a:off x="457200" y="1828800"/>
            <a:ext cx="8229600" cy="3429000"/>
          </a:xfrm>
        </p:spPr>
        <p:txBody>
          <a:bodyPr/>
          <a:lstStyle/>
          <a:p>
            <a:pPr eaLnBrk="1" hangingPunct="1"/>
            <a:r>
              <a:rPr lang="vi-VN" dirty="0" smtClean="0"/>
              <a:t>Khi mở một tab mới thì có focus đến field có thể chỉnh sửa đầu tiên hay chưa?</a:t>
            </a:r>
          </a:p>
          <a:p>
            <a:pPr eaLnBrk="1" hangingPunct="1"/>
            <a:r>
              <a:rPr lang="vi-VN" dirty="0" smtClean="0"/>
              <a:t>Khi có một thông báo lỗi xuất hiện và khi người dùng cancel thông báo đó thì có focus đến field lỗi đó hay không?</a:t>
            </a:r>
            <a:endParaRPr lang="en-US" dirty="0" smtClean="0"/>
          </a:p>
          <a:p>
            <a:pPr eaLnBrk="1" hangingPunct="1">
              <a:buNone/>
            </a:pPr>
            <a:endParaRPr lang="vi-VN" dirty="0" smtClean="0"/>
          </a:p>
          <a:p>
            <a:pPr eaLnBrk="1" hangingPunct="1"/>
            <a:endParaRPr lang="en-US" dirty="0" smtClean="0"/>
          </a:p>
        </p:txBody>
      </p:sp>
      <p:sp>
        <p:nvSpPr>
          <p:cNvPr id="10" name="Slide Number Placeholder 9"/>
          <p:cNvSpPr>
            <a:spLocks noGrp="1"/>
          </p:cNvSpPr>
          <p:nvPr>
            <p:ph type="sldNum" sz="quarter" idx="12"/>
          </p:nvPr>
        </p:nvSpPr>
        <p:spPr/>
        <p:txBody>
          <a:bodyPr/>
          <a:lstStyle/>
          <a:p>
            <a:pPr>
              <a:defRPr/>
            </a:pPr>
            <a:fld id="{CCDF35B6-C543-43CC-A3B3-5838963AD9BD}" type="slidenum">
              <a:rPr lang="en-US" smtClean="0"/>
              <a:pPr>
                <a:defRPr/>
              </a:pPr>
              <a:t>51</a:t>
            </a:fld>
            <a:endParaRPr lang="en-US"/>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a:xfrm>
            <a:off x="838200" y="1752600"/>
            <a:ext cx="7878762" cy="1828800"/>
          </a:xfrm>
        </p:spPr>
        <p:txBody>
          <a:bodyPr/>
          <a:lstStyle/>
          <a:p>
            <a:pPr eaLnBrk="1" hangingPunct="1">
              <a:lnSpc>
                <a:spcPct val="90000"/>
              </a:lnSpc>
              <a:spcBef>
                <a:spcPts val="1200"/>
              </a:spcBef>
              <a:buClr>
                <a:srgbClr val="E21E4D"/>
              </a:buClr>
            </a:pPr>
            <a:r>
              <a:rPr lang="en-US" dirty="0" err="1" smtClean="0">
                <a:solidFill>
                  <a:srgbClr val="000000"/>
                </a:solidFill>
              </a:rPr>
              <a:t>Có</a:t>
            </a:r>
            <a:r>
              <a:rPr lang="en-US" dirty="0" smtClean="0">
                <a:solidFill>
                  <a:srgbClr val="000000"/>
                </a:solidFill>
              </a:rPr>
              <a:t> </a:t>
            </a:r>
            <a:r>
              <a:rPr lang="en-US" dirty="0" err="1" smtClean="0">
                <a:solidFill>
                  <a:srgbClr val="000000"/>
                </a:solidFill>
              </a:rPr>
              <a:t>nút</a:t>
            </a:r>
            <a:r>
              <a:rPr lang="en-US" dirty="0" smtClean="0">
                <a:solidFill>
                  <a:srgbClr val="000000"/>
                </a:solidFill>
              </a:rPr>
              <a:t> </a:t>
            </a:r>
            <a:r>
              <a:rPr lang="en-US" dirty="0" err="1" smtClean="0">
                <a:solidFill>
                  <a:srgbClr val="000000"/>
                </a:solidFill>
              </a:rPr>
              <a:t>nhấn</a:t>
            </a:r>
            <a:r>
              <a:rPr lang="en-US" dirty="0" smtClean="0">
                <a:solidFill>
                  <a:srgbClr val="000000"/>
                </a:solidFill>
              </a:rPr>
              <a:t> </a:t>
            </a:r>
            <a:r>
              <a:rPr lang="en-US" dirty="0" err="1" smtClean="0">
                <a:solidFill>
                  <a:srgbClr val="000000"/>
                </a:solidFill>
              </a:rPr>
              <a:t>mặc</a:t>
            </a:r>
            <a:r>
              <a:rPr lang="en-US" dirty="0" smtClean="0">
                <a:solidFill>
                  <a:srgbClr val="000000"/>
                </a:solidFill>
              </a:rPr>
              <a:t> </a:t>
            </a:r>
            <a:r>
              <a:rPr lang="en-US" dirty="0" err="1" smtClean="0">
                <a:solidFill>
                  <a:srgbClr val="000000"/>
                </a:solidFill>
              </a:rPr>
              <a:t>định</a:t>
            </a:r>
            <a:r>
              <a:rPr lang="en-US" dirty="0" smtClean="0">
                <a:solidFill>
                  <a:srgbClr val="000000"/>
                </a:solidFill>
              </a:rPr>
              <a:t> </a:t>
            </a:r>
            <a:r>
              <a:rPr lang="en-US" dirty="0" err="1" smtClean="0">
                <a:solidFill>
                  <a:srgbClr val="000000"/>
                </a:solidFill>
              </a:rPr>
              <a:t>nào</a:t>
            </a:r>
            <a:r>
              <a:rPr lang="en-US" dirty="0" smtClean="0">
                <a:solidFill>
                  <a:srgbClr val="000000"/>
                </a:solidFill>
              </a:rPr>
              <a:t> </a:t>
            </a:r>
            <a:r>
              <a:rPr lang="en-US" dirty="0" err="1" smtClean="0">
                <a:solidFill>
                  <a:srgbClr val="000000"/>
                </a:solidFill>
              </a:rPr>
              <a:t>được</a:t>
            </a:r>
            <a:r>
              <a:rPr lang="en-US" dirty="0" smtClean="0">
                <a:solidFill>
                  <a:srgbClr val="000000"/>
                </a:solidFill>
              </a:rPr>
              <a:t> </a:t>
            </a:r>
            <a:r>
              <a:rPr lang="en-US" dirty="0" err="1" smtClean="0">
                <a:solidFill>
                  <a:srgbClr val="000000"/>
                </a:solidFill>
              </a:rPr>
              <a:t>chỉ</a:t>
            </a:r>
            <a:r>
              <a:rPr lang="en-US" dirty="0" smtClean="0">
                <a:solidFill>
                  <a:srgbClr val="000000"/>
                </a:solidFill>
              </a:rPr>
              <a:t> </a:t>
            </a:r>
            <a:r>
              <a:rPr lang="en-US" dirty="0" err="1" smtClean="0">
                <a:solidFill>
                  <a:srgbClr val="000000"/>
                </a:solidFill>
              </a:rPr>
              <a:t>định</a:t>
            </a:r>
            <a:r>
              <a:rPr lang="en-US" dirty="0" smtClean="0">
                <a:solidFill>
                  <a:srgbClr val="000000"/>
                </a:solidFill>
              </a:rPr>
              <a:t> </a:t>
            </a:r>
            <a:r>
              <a:rPr lang="en-US" dirty="0" err="1" smtClean="0">
                <a:solidFill>
                  <a:srgbClr val="000000"/>
                </a:solidFill>
              </a:rPr>
              <a:t>không</a:t>
            </a:r>
            <a:r>
              <a:rPr lang="en-US" dirty="0" smtClean="0">
                <a:solidFill>
                  <a:srgbClr val="000000"/>
                </a:solidFill>
              </a:rPr>
              <a:t>?</a:t>
            </a:r>
          </a:p>
          <a:p>
            <a:pPr eaLnBrk="1" hangingPunct="1">
              <a:lnSpc>
                <a:spcPct val="90000"/>
              </a:lnSpc>
              <a:spcBef>
                <a:spcPts val="1200"/>
              </a:spcBef>
              <a:buClr>
                <a:srgbClr val="E21E4D"/>
              </a:buClr>
            </a:pPr>
            <a:r>
              <a:rPr lang="en-US" smtClean="0">
                <a:solidFill>
                  <a:srgbClr val="000000"/>
                </a:solidFill>
              </a:rPr>
              <a:t>Có </a:t>
            </a:r>
            <a:r>
              <a:rPr lang="en-US" dirty="0" err="1" smtClean="0">
                <a:solidFill>
                  <a:srgbClr val="000000"/>
                </a:solidFill>
              </a:rPr>
              <a:t>hiển</a:t>
            </a:r>
            <a:r>
              <a:rPr lang="en-US" dirty="0" smtClean="0">
                <a:solidFill>
                  <a:srgbClr val="000000"/>
                </a:solidFill>
              </a:rPr>
              <a:t> </a:t>
            </a:r>
            <a:r>
              <a:rPr lang="en-US" dirty="0" err="1" smtClean="0">
                <a:solidFill>
                  <a:srgbClr val="000000"/>
                </a:solidFill>
              </a:rPr>
              <a:t>thị</a:t>
            </a:r>
            <a:r>
              <a:rPr lang="en-US" dirty="0" smtClean="0">
                <a:solidFill>
                  <a:srgbClr val="000000"/>
                </a:solidFill>
              </a:rPr>
              <a:t> </a:t>
            </a:r>
            <a:r>
              <a:rPr lang="en-US" dirty="0" err="1" smtClean="0">
                <a:solidFill>
                  <a:srgbClr val="000000"/>
                </a:solidFill>
              </a:rPr>
              <a:t>thông</a:t>
            </a:r>
            <a:r>
              <a:rPr lang="en-US" dirty="0" smtClean="0">
                <a:solidFill>
                  <a:srgbClr val="000000"/>
                </a:solidFill>
              </a:rPr>
              <a:t> tin </a:t>
            </a:r>
            <a:r>
              <a:rPr lang="en-US" dirty="0" err="1" smtClean="0">
                <a:solidFill>
                  <a:srgbClr val="000000"/>
                </a:solidFill>
              </a:rPr>
              <a:t>trợ</a:t>
            </a:r>
            <a:r>
              <a:rPr lang="en-US" dirty="0" smtClean="0">
                <a:solidFill>
                  <a:srgbClr val="000000"/>
                </a:solidFill>
              </a:rPr>
              <a:t> </a:t>
            </a:r>
            <a:r>
              <a:rPr lang="en-US" dirty="0" err="1" smtClean="0">
                <a:solidFill>
                  <a:srgbClr val="000000"/>
                </a:solidFill>
              </a:rPr>
              <a:t>giúp</a:t>
            </a:r>
            <a:r>
              <a:rPr lang="en-US" dirty="0" smtClean="0">
                <a:solidFill>
                  <a:srgbClr val="000000"/>
                </a:solidFill>
              </a:rPr>
              <a:t> </a:t>
            </a:r>
            <a:r>
              <a:rPr lang="en-US" dirty="0" err="1" smtClean="0">
                <a:solidFill>
                  <a:srgbClr val="000000"/>
                </a:solidFill>
              </a:rPr>
              <a:t>phù</a:t>
            </a:r>
            <a:r>
              <a:rPr lang="en-US" dirty="0" smtClean="0">
                <a:solidFill>
                  <a:srgbClr val="000000"/>
                </a:solidFill>
              </a:rPr>
              <a:t> </a:t>
            </a:r>
            <a:r>
              <a:rPr lang="en-US" dirty="0" err="1" smtClean="0">
                <a:solidFill>
                  <a:srgbClr val="000000"/>
                </a:solidFill>
              </a:rPr>
              <a:t>hợp</a:t>
            </a:r>
            <a:r>
              <a:rPr lang="en-US" dirty="0" smtClean="0">
                <a:solidFill>
                  <a:srgbClr val="000000"/>
                </a:solidFill>
              </a:rPr>
              <a:t> </a:t>
            </a:r>
            <a:r>
              <a:rPr lang="en-US" dirty="0" err="1" smtClean="0">
                <a:solidFill>
                  <a:srgbClr val="000000"/>
                </a:solidFill>
              </a:rPr>
              <a:t>với</a:t>
            </a:r>
            <a:r>
              <a:rPr lang="en-US" dirty="0" smtClean="0">
                <a:solidFill>
                  <a:srgbClr val="000000"/>
                </a:solidFill>
              </a:rPr>
              <a:t> </a:t>
            </a:r>
            <a:r>
              <a:rPr lang="en-US" dirty="0" err="1" smtClean="0">
                <a:solidFill>
                  <a:srgbClr val="000000"/>
                </a:solidFill>
              </a:rPr>
              <a:t>các</a:t>
            </a:r>
            <a:r>
              <a:rPr lang="en-US" dirty="0" smtClean="0">
                <a:solidFill>
                  <a:srgbClr val="000000"/>
                </a:solidFill>
              </a:rPr>
              <a:t> </a:t>
            </a:r>
            <a:r>
              <a:rPr lang="en-US" dirty="0" err="1" smtClean="0">
                <a:solidFill>
                  <a:srgbClr val="000000"/>
                </a:solidFill>
              </a:rPr>
              <a:t>thao</a:t>
            </a:r>
            <a:r>
              <a:rPr lang="en-US" dirty="0" smtClean="0">
                <a:solidFill>
                  <a:srgbClr val="000000"/>
                </a:solidFill>
              </a:rPr>
              <a:t> </a:t>
            </a:r>
            <a:r>
              <a:rPr lang="en-US" dirty="0" err="1" smtClean="0">
                <a:solidFill>
                  <a:srgbClr val="000000"/>
                </a:solidFill>
              </a:rPr>
              <a:t>tác</a:t>
            </a:r>
            <a:r>
              <a:rPr lang="en-US" dirty="0" smtClean="0">
                <a:solidFill>
                  <a:srgbClr val="000000"/>
                </a:solidFill>
              </a:rPr>
              <a:t> </a:t>
            </a:r>
            <a:r>
              <a:rPr lang="en-US" dirty="0" err="1" smtClean="0">
                <a:solidFill>
                  <a:srgbClr val="000000"/>
                </a:solidFill>
              </a:rPr>
              <a:t>của</a:t>
            </a:r>
            <a:r>
              <a:rPr lang="en-US" dirty="0" smtClean="0">
                <a:solidFill>
                  <a:srgbClr val="000000"/>
                </a:solidFill>
              </a:rPr>
              <a:t> </a:t>
            </a:r>
            <a:r>
              <a:rPr lang="en-US" dirty="0" err="1" smtClean="0">
                <a:solidFill>
                  <a:srgbClr val="000000"/>
                </a:solidFill>
              </a:rPr>
              <a:t>người</a:t>
            </a:r>
            <a:r>
              <a:rPr lang="en-US" dirty="0" smtClean="0">
                <a:solidFill>
                  <a:srgbClr val="000000"/>
                </a:solidFill>
              </a:rPr>
              <a:t> </a:t>
            </a:r>
            <a:r>
              <a:rPr lang="en-US" dirty="0" err="1" smtClean="0">
                <a:solidFill>
                  <a:srgbClr val="000000"/>
                </a:solidFill>
              </a:rPr>
              <a:t>dùng</a:t>
            </a:r>
            <a:r>
              <a:rPr lang="en-US" dirty="0" smtClean="0">
                <a:solidFill>
                  <a:srgbClr val="000000"/>
                </a:solidFill>
              </a:rPr>
              <a:t> </a:t>
            </a:r>
            <a:r>
              <a:rPr lang="en-US" err="1" smtClean="0">
                <a:solidFill>
                  <a:srgbClr val="000000"/>
                </a:solidFill>
              </a:rPr>
              <a:t>không</a:t>
            </a:r>
            <a:r>
              <a:rPr lang="en-US" smtClean="0">
                <a:solidFill>
                  <a:srgbClr val="000000"/>
                </a:solidFill>
              </a:rPr>
              <a:t>?</a:t>
            </a:r>
            <a:endParaRPr lang="en-US" b="1" dirty="0" smtClean="0">
              <a:solidFill>
                <a:srgbClr val="000000"/>
              </a:solidFill>
            </a:endParaRPr>
          </a:p>
        </p:txBody>
      </p:sp>
      <p:sp>
        <p:nvSpPr>
          <p:cNvPr id="4" name="Title 3"/>
          <p:cNvSpPr>
            <a:spLocks noGrp="1"/>
          </p:cNvSpPr>
          <p:nvPr>
            <p:ph type="title"/>
          </p:nvPr>
        </p:nvSpPr>
        <p:spPr>
          <a:xfrm>
            <a:off x="914400" y="731837"/>
            <a:ext cx="7391400" cy="563563"/>
          </a:xfrm>
        </p:spPr>
        <p:txBody>
          <a:bodyPr/>
          <a:lstStyle/>
          <a:p>
            <a:r>
              <a:rPr lang="en-US" dirty="0" smtClean="0"/>
              <a:t>Web App Checklist (</a:t>
            </a:r>
            <a:r>
              <a:rPr lang="en-US" dirty="0" err="1" smtClean="0"/>
              <a:t>tt</a:t>
            </a:r>
            <a:r>
              <a:rPr lang="en-US" dirty="0" smtClean="0"/>
              <a:t>)</a:t>
            </a:r>
            <a:endParaRPr lang="en-US" dirty="0"/>
          </a:p>
        </p:txBody>
      </p:sp>
      <p:sp>
        <p:nvSpPr>
          <p:cNvPr id="5" name="Slide Number Placeholder 4"/>
          <p:cNvSpPr>
            <a:spLocks noGrp="1"/>
          </p:cNvSpPr>
          <p:nvPr>
            <p:ph type="sldNum" sz="quarter" idx="12"/>
          </p:nvPr>
        </p:nvSpPr>
        <p:spPr/>
        <p:txBody>
          <a:bodyPr/>
          <a:lstStyle/>
          <a:p>
            <a:pPr>
              <a:defRPr/>
            </a:pPr>
            <a:fld id="{177B15EE-425E-4EB5-995D-84B79FEA7B9A}" type="slidenum">
              <a:rPr lang="en-US" smtClean="0"/>
              <a:pPr>
                <a:defRPr/>
              </a:pPr>
              <a:t>52</a:t>
            </a:fld>
            <a:endParaRPr lang="en-US"/>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a:xfrm>
            <a:off x="609600" y="1752600"/>
            <a:ext cx="8305800" cy="2590800"/>
          </a:xfrm>
        </p:spPr>
        <p:txBody>
          <a:bodyPr/>
          <a:lstStyle/>
          <a:p>
            <a:pPr>
              <a:lnSpc>
                <a:spcPct val="90000"/>
              </a:lnSpc>
              <a:spcBef>
                <a:spcPts val="1200"/>
              </a:spcBef>
              <a:buClr>
                <a:srgbClr val="E21E4D"/>
              </a:buClr>
            </a:pPr>
            <a:r>
              <a:rPr lang="en-US" smtClean="0">
                <a:solidFill>
                  <a:srgbClr val="000000"/>
                </a:solidFill>
              </a:rPr>
              <a:t>Logo công ty có được liên kết tới trang chủ?</a:t>
            </a:r>
          </a:p>
          <a:p>
            <a:pPr>
              <a:lnSpc>
                <a:spcPct val="90000"/>
              </a:lnSpc>
              <a:spcBef>
                <a:spcPts val="1200"/>
              </a:spcBef>
              <a:buClr>
                <a:srgbClr val="E21E4D"/>
              </a:buClr>
            </a:pPr>
            <a:r>
              <a:rPr lang="en-US" smtClean="0">
                <a:solidFill>
                  <a:srgbClr val="000000"/>
                </a:solidFill>
              </a:rPr>
              <a:t>Liên kết có phù hợp và dễ dàng để truy cập?</a:t>
            </a:r>
          </a:p>
          <a:p>
            <a:pPr>
              <a:lnSpc>
                <a:spcPct val="90000"/>
              </a:lnSpc>
              <a:spcBef>
                <a:spcPts val="1200"/>
              </a:spcBef>
              <a:buClr>
                <a:srgbClr val="E21E4D"/>
              </a:buClr>
            </a:pPr>
            <a:r>
              <a:rPr lang="en-US" smtClean="0">
                <a:solidFill>
                  <a:srgbClr val="000000"/>
                </a:solidFill>
              </a:rPr>
              <a:t>Chức năng tìm kiếm của site có được truy cập dễ dàng?</a:t>
            </a:r>
          </a:p>
          <a:p>
            <a:pPr eaLnBrk="1" hangingPunct="1">
              <a:lnSpc>
                <a:spcPct val="90000"/>
              </a:lnSpc>
              <a:spcBef>
                <a:spcPts val="1200"/>
              </a:spcBef>
              <a:buClr>
                <a:srgbClr val="E21E4D"/>
              </a:buClr>
            </a:pPr>
            <a:r>
              <a:rPr lang="en-US" smtClean="0">
                <a:solidFill>
                  <a:srgbClr val="000000"/>
                </a:solidFill>
              </a:rPr>
              <a:t>Kích </a:t>
            </a:r>
            <a:r>
              <a:rPr lang="en-US" dirty="0" err="1" smtClean="0">
                <a:solidFill>
                  <a:srgbClr val="000000"/>
                </a:solidFill>
              </a:rPr>
              <a:t>cỡ</a:t>
            </a:r>
            <a:r>
              <a:rPr lang="en-US" dirty="0" smtClean="0">
                <a:solidFill>
                  <a:srgbClr val="000000"/>
                </a:solidFill>
              </a:rPr>
              <a:t>/</a:t>
            </a:r>
            <a:r>
              <a:rPr lang="en-US" dirty="0" err="1" smtClean="0">
                <a:solidFill>
                  <a:srgbClr val="000000"/>
                </a:solidFill>
              </a:rPr>
              <a:t>độ</a:t>
            </a:r>
            <a:r>
              <a:rPr lang="en-US" dirty="0" smtClean="0">
                <a:solidFill>
                  <a:srgbClr val="000000"/>
                </a:solidFill>
              </a:rPr>
              <a:t> co </a:t>
            </a:r>
            <a:r>
              <a:rPr lang="en-US" dirty="0" err="1" smtClean="0">
                <a:solidFill>
                  <a:srgbClr val="000000"/>
                </a:solidFill>
              </a:rPr>
              <a:t>giãn</a:t>
            </a:r>
            <a:r>
              <a:rPr lang="en-US" dirty="0" smtClean="0">
                <a:solidFill>
                  <a:srgbClr val="000000"/>
                </a:solidFill>
              </a:rPr>
              <a:t> font </a:t>
            </a:r>
            <a:r>
              <a:rPr lang="en-US" dirty="0" err="1" smtClean="0">
                <a:solidFill>
                  <a:srgbClr val="000000"/>
                </a:solidFill>
              </a:rPr>
              <a:t>chữ</a:t>
            </a:r>
            <a:r>
              <a:rPr lang="en-US" dirty="0" smtClean="0">
                <a:solidFill>
                  <a:srgbClr val="000000"/>
                </a:solidFill>
              </a:rPr>
              <a:t> </a:t>
            </a:r>
            <a:r>
              <a:rPr lang="en-US" dirty="0" err="1" smtClean="0">
                <a:solidFill>
                  <a:srgbClr val="000000"/>
                </a:solidFill>
              </a:rPr>
              <a:t>có</a:t>
            </a:r>
            <a:r>
              <a:rPr lang="en-US" dirty="0" smtClean="0">
                <a:solidFill>
                  <a:srgbClr val="000000"/>
                </a:solidFill>
              </a:rPr>
              <a:t> </a:t>
            </a:r>
            <a:r>
              <a:rPr lang="en-US" dirty="0" err="1" smtClean="0">
                <a:solidFill>
                  <a:srgbClr val="000000"/>
                </a:solidFill>
              </a:rPr>
              <a:t>dễ</a:t>
            </a:r>
            <a:r>
              <a:rPr lang="en-US" dirty="0" smtClean="0">
                <a:solidFill>
                  <a:srgbClr val="000000"/>
                </a:solidFill>
              </a:rPr>
              <a:t> </a:t>
            </a:r>
            <a:r>
              <a:rPr lang="en-US" dirty="0" err="1" smtClean="0">
                <a:solidFill>
                  <a:srgbClr val="000000"/>
                </a:solidFill>
              </a:rPr>
              <a:t>dàng</a:t>
            </a:r>
            <a:r>
              <a:rPr lang="en-US" dirty="0" smtClean="0">
                <a:solidFill>
                  <a:srgbClr val="000000"/>
                </a:solidFill>
              </a:rPr>
              <a:t> </a:t>
            </a:r>
            <a:r>
              <a:rPr lang="en-US" dirty="0" err="1" smtClean="0">
                <a:solidFill>
                  <a:srgbClr val="000000"/>
                </a:solidFill>
              </a:rPr>
              <a:t>để</a:t>
            </a:r>
            <a:r>
              <a:rPr lang="en-US" dirty="0" smtClean="0">
                <a:solidFill>
                  <a:srgbClr val="000000"/>
                </a:solidFill>
              </a:rPr>
              <a:t> </a:t>
            </a:r>
            <a:r>
              <a:rPr lang="en-US" dirty="0" err="1" smtClean="0">
                <a:solidFill>
                  <a:srgbClr val="000000"/>
                </a:solidFill>
              </a:rPr>
              <a:t>đọc</a:t>
            </a:r>
            <a:r>
              <a:rPr lang="en-US" dirty="0" smtClean="0">
                <a:solidFill>
                  <a:srgbClr val="000000"/>
                </a:solidFill>
              </a:rPr>
              <a:t>?</a:t>
            </a:r>
          </a:p>
          <a:p>
            <a:pPr eaLnBrk="1" hangingPunct="1">
              <a:lnSpc>
                <a:spcPct val="90000"/>
              </a:lnSpc>
              <a:spcBef>
                <a:spcPts val="1200"/>
              </a:spcBef>
              <a:buClr>
                <a:srgbClr val="E21E4D"/>
              </a:buClr>
            </a:pPr>
            <a:r>
              <a:rPr lang="en-US" smtClean="0">
                <a:solidFill>
                  <a:srgbClr val="000000"/>
                </a:solidFill>
              </a:rPr>
              <a:t>Hình </a:t>
            </a:r>
            <a:r>
              <a:rPr lang="en-US" dirty="0" err="1" smtClean="0">
                <a:solidFill>
                  <a:srgbClr val="000000"/>
                </a:solidFill>
              </a:rPr>
              <a:t>ảnh</a:t>
            </a:r>
            <a:r>
              <a:rPr lang="en-US" dirty="0" smtClean="0">
                <a:solidFill>
                  <a:srgbClr val="000000"/>
                </a:solidFill>
              </a:rPr>
              <a:t> </a:t>
            </a:r>
            <a:r>
              <a:rPr lang="en-US" dirty="0" err="1" smtClean="0">
                <a:solidFill>
                  <a:srgbClr val="000000"/>
                </a:solidFill>
              </a:rPr>
              <a:t>có</a:t>
            </a:r>
            <a:r>
              <a:rPr lang="en-US" dirty="0" smtClean="0">
                <a:solidFill>
                  <a:srgbClr val="000000"/>
                </a:solidFill>
              </a:rPr>
              <a:t> tag ALT </a:t>
            </a:r>
            <a:r>
              <a:rPr lang="en-US" dirty="0" err="1" smtClean="0">
                <a:solidFill>
                  <a:srgbClr val="000000"/>
                </a:solidFill>
              </a:rPr>
              <a:t>phù</a:t>
            </a:r>
            <a:r>
              <a:rPr lang="en-US" dirty="0" smtClean="0">
                <a:solidFill>
                  <a:srgbClr val="000000"/>
                </a:solidFill>
              </a:rPr>
              <a:t> </a:t>
            </a:r>
            <a:r>
              <a:rPr lang="en-US" dirty="0" err="1" smtClean="0">
                <a:solidFill>
                  <a:srgbClr val="000000"/>
                </a:solidFill>
              </a:rPr>
              <a:t>hợp</a:t>
            </a:r>
            <a:r>
              <a:rPr lang="en-US" dirty="0" smtClean="0">
                <a:solidFill>
                  <a:srgbClr val="000000"/>
                </a:solidFill>
              </a:rPr>
              <a:t>?</a:t>
            </a:r>
          </a:p>
          <a:p>
            <a:pPr eaLnBrk="1" hangingPunct="1">
              <a:lnSpc>
                <a:spcPct val="90000"/>
              </a:lnSpc>
              <a:spcBef>
                <a:spcPts val="1200"/>
              </a:spcBef>
              <a:buClr>
                <a:srgbClr val="E21E4D"/>
              </a:buClr>
            </a:pPr>
            <a:r>
              <a:rPr lang="en-US" dirty="0" smtClean="0">
                <a:solidFill>
                  <a:srgbClr val="000000"/>
                </a:solidFill>
              </a:rPr>
              <a:t>Site </a:t>
            </a:r>
            <a:r>
              <a:rPr lang="en-US" dirty="0" err="1" smtClean="0">
                <a:solidFill>
                  <a:srgbClr val="000000"/>
                </a:solidFill>
              </a:rPr>
              <a:t>có</a:t>
            </a:r>
            <a:r>
              <a:rPr lang="en-US" dirty="0" smtClean="0">
                <a:solidFill>
                  <a:srgbClr val="000000"/>
                </a:solidFill>
              </a:rPr>
              <a:t> </a:t>
            </a:r>
            <a:r>
              <a:rPr lang="en-US" dirty="0" err="1" smtClean="0">
                <a:solidFill>
                  <a:srgbClr val="000000"/>
                </a:solidFill>
              </a:rPr>
              <a:t>tùy</a:t>
            </a:r>
            <a:r>
              <a:rPr lang="en-US" dirty="0" smtClean="0">
                <a:solidFill>
                  <a:srgbClr val="000000"/>
                </a:solidFill>
              </a:rPr>
              <a:t> </a:t>
            </a:r>
            <a:r>
              <a:rPr lang="en-US" dirty="0" err="1" smtClean="0">
                <a:solidFill>
                  <a:srgbClr val="000000"/>
                </a:solidFill>
              </a:rPr>
              <a:t>chỉnh</a:t>
            </a:r>
            <a:r>
              <a:rPr lang="en-US" dirty="0" smtClean="0">
                <a:solidFill>
                  <a:srgbClr val="000000"/>
                </a:solidFill>
              </a:rPr>
              <a:t> </a:t>
            </a:r>
            <a:r>
              <a:rPr lang="en-US" dirty="0" err="1" smtClean="0">
                <a:solidFill>
                  <a:srgbClr val="000000"/>
                </a:solidFill>
              </a:rPr>
              <a:t>lỗi</a:t>
            </a:r>
            <a:r>
              <a:rPr lang="en-US" dirty="0" smtClean="0">
                <a:solidFill>
                  <a:srgbClr val="000000"/>
                </a:solidFill>
              </a:rPr>
              <a:t> not-found/404 </a:t>
            </a:r>
            <a:r>
              <a:rPr lang="en-US" smtClean="0">
                <a:solidFill>
                  <a:srgbClr val="000000"/>
                </a:solidFill>
              </a:rPr>
              <a:t>page?</a:t>
            </a:r>
          </a:p>
          <a:p>
            <a:pPr marL="342900" lvl="1" indent="-342900">
              <a:lnSpc>
                <a:spcPct val="90000"/>
              </a:lnSpc>
              <a:spcBef>
                <a:spcPts val="1200"/>
              </a:spcBef>
              <a:buClr>
                <a:srgbClr val="E21E4D"/>
              </a:buClr>
              <a:buFont typeface="Wingdings" pitchFamily="2" charset="2"/>
              <a:buChar char="v"/>
            </a:pPr>
            <a:r>
              <a:rPr lang="en-US" sz="2800" smtClean="0">
                <a:solidFill>
                  <a:srgbClr val="000000"/>
                </a:solidFill>
              </a:rPr>
              <a:t>URL có nghĩa và thân thiện với người dùng không?</a:t>
            </a:r>
            <a:endParaRPr lang="vi-VN" dirty="0" smtClean="0">
              <a:solidFill>
                <a:srgbClr val="000000"/>
              </a:solidFill>
            </a:endParaRPr>
          </a:p>
          <a:p>
            <a:pPr eaLnBrk="1" hangingPunct="1">
              <a:lnSpc>
                <a:spcPct val="90000"/>
              </a:lnSpc>
              <a:buClr>
                <a:srgbClr val="E21E4D"/>
              </a:buClr>
            </a:pPr>
            <a:endParaRPr lang="en-US" sz="2800" dirty="0" smtClean="0">
              <a:solidFill>
                <a:srgbClr val="000000"/>
              </a:solidFill>
            </a:endParaRPr>
          </a:p>
        </p:txBody>
      </p:sp>
      <p:sp>
        <p:nvSpPr>
          <p:cNvPr id="4" name="Title 3"/>
          <p:cNvSpPr>
            <a:spLocks noGrp="1"/>
          </p:cNvSpPr>
          <p:nvPr>
            <p:ph type="title"/>
          </p:nvPr>
        </p:nvSpPr>
        <p:spPr/>
        <p:txBody>
          <a:bodyPr/>
          <a:lstStyle/>
          <a:p>
            <a:r>
              <a:rPr lang="en-US" dirty="0" smtClean="0"/>
              <a:t>Web App Checklist (</a:t>
            </a:r>
            <a:r>
              <a:rPr lang="en-US" dirty="0" err="1" smtClean="0"/>
              <a:t>tt</a:t>
            </a:r>
            <a:r>
              <a:rPr lang="en-US" dirty="0" smtClean="0"/>
              <a:t>)</a:t>
            </a:r>
            <a:endParaRPr lang="en-US" dirty="0"/>
          </a:p>
        </p:txBody>
      </p:sp>
      <p:sp>
        <p:nvSpPr>
          <p:cNvPr id="5" name="Slide Number Placeholder 4"/>
          <p:cNvSpPr>
            <a:spLocks noGrp="1"/>
          </p:cNvSpPr>
          <p:nvPr>
            <p:ph type="sldNum" sz="quarter" idx="12"/>
          </p:nvPr>
        </p:nvSpPr>
        <p:spPr/>
        <p:txBody>
          <a:bodyPr/>
          <a:lstStyle/>
          <a:p>
            <a:pPr>
              <a:defRPr/>
            </a:pPr>
            <a:fld id="{177B15EE-425E-4EB5-995D-84B79FEA7B9A}" type="slidenum">
              <a:rPr lang="en-US" smtClean="0"/>
              <a:pPr>
                <a:defRPr/>
              </a:pPr>
              <a:t>53</a:t>
            </a:fld>
            <a:endParaRPr lang="en-US"/>
          </a:p>
        </p:txBody>
      </p:sp>
    </p:spTree>
  </p:cSld>
  <p:clrMapOvr>
    <a:masterClrMapping/>
  </p:clrMapOvr>
  <p:transition>
    <p:wheel spokes="8"/>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C:\Documents and Settings\L&amp;T\My Documents\Mot so hinh\Loi sai chinh ta.jpg"/>
          <p:cNvPicPr>
            <a:picLocks noChangeAspect="1" noChangeArrowheads="1"/>
          </p:cNvPicPr>
          <p:nvPr/>
        </p:nvPicPr>
        <p:blipFill>
          <a:blip r:embed="rId2"/>
          <a:srcRect/>
          <a:stretch>
            <a:fillRect/>
          </a:stretch>
        </p:blipFill>
        <p:spPr bwMode="auto">
          <a:xfrm>
            <a:off x="1371600" y="1752600"/>
            <a:ext cx="6324600" cy="4800600"/>
          </a:xfrm>
          <a:prstGeom prst="rect">
            <a:avLst/>
          </a:prstGeom>
          <a:noFill/>
        </p:spPr>
      </p:pic>
      <p:sp>
        <p:nvSpPr>
          <p:cNvPr id="2" name="Title 1"/>
          <p:cNvSpPr>
            <a:spLocks noGrp="1"/>
          </p:cNvSpPr>
          <p:nvPr>
            <p:ph type="title"/>
          </p:nvPr>
        </p:nvSpPr>
        <p:spPr/>
        <p:txBody>
          <a:bodyPr/>
          <a:lstStyle/>
          <a:p>
            <a:r>
              <a:rPr lang="en-US" err="1" smtClean="0"/>
              <a:t>Thử</a:t>
            </a:r>
            <a:r>
              <a:rPr lang="en-US" smtClean="0"/>
              <a:t> </a:t>
            </a:r>
            <a:r>
              <a:rPr lang="en-US" smtClean="0"/>
              <a:t>Tài</a:t>
            </a:r>
            <a:endParaRPr lang="en-US" dirty="0"/>
          </a:p>
        </p:txBody>
      </p:sp>
      <p:sp>
        <p:nvSpPr>
          <p:cNvPr id="4" name="Slide Number Placeholder 3"/>
          <p:cNvSpPr>
            <a:spLocks noGrp="1"/>
          </p:cNvSpPr>
          <p:nvPr>
            <p:ph type="sldNum" sz="quarter" idx="12"/>
          </p:nvPr>
        </p:nvSpPr>
        <p:spPr/>
        <p:txBody>
          <a:bodyPr/>
          <a:lstStyle/>
          <a:p>
            <a:pPr>
              <a:defRPr/>
            </a:pPr>
            <a:fld id="{177B15EE-425E-4EB5-995D-84B79FEA7B9A}" type="slidenum">
              <a:rPr lang="en-US" smtClean="0"/>
              <a:pPr>
                <a:defRPr/>
              </a:pPr>
              <a:t>54</a:t>
            </a:fld>
            <a:endParaRPr lang="en-US"/>
          </a:p>
        </p:txBody>
      </p:sp>
      <p:sp>
        <p:nvSpPr>
          <p:cNvPr id="7" name="Donut 6"/>
          <p:cNvSpPr/>
          <p:nvPr/>
        </p:nvSpPr>
        <p:spPr>
          <a:xfrm>
            <a:off x="1981200" y="4648200"/>
            <a:ext cx="1219200" cy="533400"/>
          </a:xfrm>
          <a:prstGeom prst="donut">
            <a:avLst>
              <a:gd name="adj" fmla="val 108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8" name="Donut 7"/>
          <p:cNvSpPr/>
          <p:nvPr/>
        </p:nvSpPr>
        <p:spPr>
          <a:xfrm>
            <a:off x="4267200" y="3581400"/>
            <a:ext cx="1219200" cy="533400"/>
          </a:xfrm>
          <a:prstGeom prst="donut">
            <a:avLst>
              <a:gd name="adj" fmla="val 108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9" name="Donut 8"/>
          <p:cNvSpPr/>
          <p:nvPr/>
        </p:nvSpPr>
        <p:spPr>
          <a:xfrm>
            <a:off x="4343400" y="4419600"/>
            <a:ext cx="1600200" cy="1371600"/>
          </a:xfrm>
          <a:prstGeom prst="donut">
            <a:avLst>
              <a:gd name="adj" fmla="val 368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0" name="Donut 9"/>
          <p:cNvSpPr/>
          <p:nvPr/>
        </p:nvSpPr>
        <p:spPr>
          <a:xfrm>
            <a:off x="2133600" y="3962400"/>
            <a:ext cx="1219200" cy="685800"/>
          </a:xfrm>
          <a:prstGeom prst="donut">
            <a:avLst>
              <a:gd name="adj" fmla="val 658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1" name="Donut 10"/>
          <p:cNvSpPr/>
          <p:nvPr/>
        </p:nvSpPr>
        <p:spPr>
          <a:xfrm>
            <a:off x="3733800" y="3962400"/>
            <a:ext cx="838200" cy="533400"/>
          </a:xfrm>
          <a:prstGeom prst="donut">
            <a:avLst>
              <a:gd name="adj" fmla="val 108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p:cTn id="7" dur="1000" fill="hold"/>
                                        <p:tgtEl>
                                          <p:spTgt spid="6147"/>
                                        </p:tgtEl>
                                        <p:attrNameLst>
                                          <p:attrName>ppt_w</p:attrName>
                                        </p:attrNameLst>
                                      </p:cBhvr>
                                      <p:tavLst>
                                        <p:tav tm="0">
                                          <p:val>
                                            <p:strVal val="#ppt_w*0.70"/>
                                          </p:val>
                                        </p:tav>
                                        <p:tav tm="100000">
                                          <p:val>
                                            <p:strVal val="#ppt_w"/>
                                          </p:val>
                                        </p:tav>
                                      </p:tavLst>
                                    </p:anim>
                                    <p:anim calcmode="lin" valueType="num">
                                      <p:cBhvr>
                                        <p:cTn id="8" dur="1000" fill="hold"/>
                                        <p:tgtEl>
                                          <p:spTgt spid="6147"/>
                                        </p:tgtEl>
                                        <p:attrNameLst>
                                          <p:attrName>ppt_h</p:attrName>
                                        </p:attrNameLst>
                                      </p:cBhvr>
                                      <p:tavLst>
                                        <p:tav tm="0">
                                          <p:val>
                                            <p:strVal val="#ppt_h"/>
                                          </p:val>
                                        </p:tav>
                                        <p:tav tm="100000">
                                          <p:val>
                                            <p:strVal val="#ppt_h"/>
                                          </p:val>
                                        </p:tav>
                                      </p:tavLst>
                                    </p:anim>
                                    <p:animEffect transition="in" filter="fade">
                                      <p:cBhvr>
                                        <p:cTn id="9" dur="1000"/>
                                        <p:tgtEl>
                                          <p:spTgt spid="614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0.70"/>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par>
                          <p:cTn id="17" fill="hold">
                            <p:stCondLst>
                              <p:cond delay="1000"/>
                            </p:stCondLst>
                            <p:childTnLst>
                              <p:par>
                                <p:cTn id="18" presetID="55" presetClass="entr" presetSubtype="0" fill="hold" grpId="0" nodeType="afterEffect">
                                  <p:stCondLst>
                                    <p:cond delay="1000"/>
                                  </p:stCondLst>
                                  <p:childTnLst>
                                    <p:set>
                                      <p:cBhvr>
                                        <p:cTn id="19" dur="1" fill="hold">
                                          <p:stCondLst>
                                            <p:cond delay="0"/>
                                          </p:stCondLst>
                                        </p:cTn>
                                        <p:tgtEl>
                                          <p:spTgt spid="8"/>
                                        </p:tgtEl>
                                        <p:attrNameLst>
                                          <p:attrName>style.visibility</p:attrName>
                                        </p:attrNameLst>
                                      </p:cBhvr>
                                      <p:to>
                                        <p:strVal val="visible"/>
                                      </p:to>
                                    </p:set>
                                    <p:anim calcmode="lin" valueType="num">
                                      <p:cBhvr>
                                        <p:cTn id="20" dur="1000" fill="hold"/>
                                        <p:tgtEl>
                                          <p:spTgt spid="8"/>
                                        </p:tgtEl>
                                        <p:attrNameLst>
                                          <p:attrName>ppt_w</p:attrName>
                                        </p:attrNameLst>
                                      </p:cBhvr>
                                      <p:tavLst>
                                        <p:tav tm="0">
                                          <p:val>
                                            <p:strVal val="#ppt_w*0.70"/>
                                          </p:val>
                                        </p:tav>
                                        <p:tav tm="100000">
                                          <p:val>
                                            <p:strVal val="#ppt_w"/>
                                          </p:val>
                                        </p:tav>
                                      </p:tavLst>
                                    </p:anim>
                                    <p:anim calcmode="lin" valueType="num">
                                      <p:cBhvr>
                                        <p:cTn id="21" dur="1000" fill="hold"/>
                                        <p:tgtEl>
                                          <p:spTgt spid="8"/>
                                        </p:tgtEl>
                                        <p:attrNameLst>
                                          <p:attrName>ppt_h</p:attrName>
                                        </p:attrNameLst>
                                      </p:cBhvr>
                                      <p:tavLst>
                                        <p:tav tm="0">
                                          <p:val>
                                            <p:strVal val="#ppt_h"/>
                                          </p:val>
                                        </p:tav>
                                        <p:tav tm="100000">
                                          <p:val>
                                            <p:strVal val="#ppt_h"/>
                                          </p:val>
                                        </p:tav>
                                      </p:tavLst>
                                    </p:anim>
                                    <p:animEffect transition="in" filter="fade">
                                      <p:cBhvr>
                                        <p:cTn id="22" dur="1000"/>
                                        <p:tgtEl>
                                          <p:spTgt spid="8"/>
                                        </p:tgtEl>
                                      </p:cBhvr>
                                    </p:animEffect>
                                  </p:childTnLst>
                                </p:cTn>
                              </p:par>
                            </p:childTnLst>
                          </p:cTn>
                        </p:par>
                        <p:par>
                          <p:cTn id="23" fill="hold">
                            <p:stCondLst>
                              <p:cond delay="3000"/>
                            </p:stCondLst>
                            <p:childTnLst>
                              <p:par>
                                <p:cTn id="24" presetID="55" presetClass="entr" presetSubtype="0" fill="hold" grpId="0" nodeType="afterEffect">
                                  <p:stCondLst>
                                    <p:cond delay="1000"/>
                                  </p:stCondLst>
                                  <p:childTnLst>
                                    <p:set>
                                      <p:cBhvr>
                                        <p:cTn id="25" dur="1" fill="hold">
                                          <p:stCondLst>
                                            <p:cond delay="0"/>
                                          </p:stCondLst>
                                        </p:cTn>
                                        <p:tgtEl>
                                          <p:spTgt spid="9"/>
                                        </p:tgtEl>
                                        <p:attrNameLst>
                                          <p:attrName>style.visibility</p:attrName>
                                        </p:attrNameLst>
                                      </p:cBhvr>
                                      <p:to>
                                        <p:strVal val="visible"/>
                                      </p:to>
                                    </p:set>
                                    <p:anim calcmode="lin" valueType="num">
                                      <p:cBhvr>
                                        <p:cTn id="26" dur="1000" fill="hold"/>
                                        <p:tgtEl>
                                          <p:spTgt spid="9"/>
                                        </p:tgtEl>
                                        <p:attrNameLst>
                                          <p:attrName>ppt_w</p:attrName>
                                        </p:attrNameLst>
                                      </p:cBhvr>
                                      <p:tavLst>
                                        <p:tav tm="0">
                                          <p:val>
                                            <p:strVal val="#ppt_w*0.70"/>
                                          </p:val>
                                        </p:tav>
                                        <p:tav tm="100000">
                                          <p:val>
                                            <p:strVal val="#ppt_w"/>
                                          </p:val>
                                        </p:tav>
                                      </p:tavLst>
                                    </p:anim>
                                    <p:anim calcmode="lin" valueType="num">
                                      <p:cBhvr>
                                        <p:cTn id="27" dur="1000" fill="hold"/>
                                        <p:tgtEl>
                                          <p:spTgt spid="9"/>
                                        </p:tgtEl>
                                        <p:attrNameLst>
                                          <p:attrName>ppt_h</p:attrName>
                                        </p:attrNameLst>
                                      </p:cBhvr>
                                      <p:tavLst>
                                        <p:tav tm="0">
                                          <p:val>
                                            <p:strVal val="#ppt_h"/>
                                          </p:val>
                                        </p:tav>
                                        <p:tav tm="100000">
                                          <p:val>
                                            <p:strVal val="#ppt_h"/>
                                          </p:val>
                                        </p:tav>
                                      </p:tavLst>
                                    </p:anim>
                                    <p:animEffect transition="in" filter="fade">
                                      <p:cBhvr>
                                        <p:cTn id="28" dur="1000"/>
                                        <p:tgtEl>
                                          <p:spTgt spid="9"/>
                                        </p:tgtEl>
                                      </p:cBhvr>
                                    </p:animEffect>
                                  </p:childTnLst>
                                </p:cTn>
                              </p:par>
                            </p:childTnLst>
                          </p:cTn>
                        </p:par>
                        <p:par>
                          <p:cTn id="29" fill="hold">
                            <p:stCondLst>
                              <p:cond delay="5000"/>
                            </p:stCondLst>
                            <p:childTnLst>
                              <p:par>
                                <p:cTn id="30" presetID="55" presetClass="entr" presetSubtype="0" fill="hold" grpId="0" nodeType="afterEffect">
                                  <p:stCondLst>
                                    <p:cond delay="10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childTnLst>
                          </p:cTn>
                        </p:par>
                        <p:par>
                          <p:cTn id="35" fill="hold">
                            <p:stCondLst>
                              <p:cond delay="7000"/>
                            </p:stCondLst>
                            <p:childTnLst>
                              <p:par>
                                <p:cTn id="36" presetID="55" presetClass="entr" presetSubtype="0" fill="hold" grpId="0" nodeType="afterEffect">
                                  <p:stCondLst>
                                    <p:cond delay="1000"/>
                                  </p:stCondLst>
                                  <p:childTnLst>
                                    <p:set>
                                      <p:cBhvr>
                                        <p:cTn id="37" dur="1" fill="hold">
                                          <p:stCondLst>
                                            <p:cond delay="0"/>
                                          </p:stCondLst>
                                        </p:cTn>
                                        <p:tgtEl>
                                          <p:spTgt spid="11"/>
                                        </p:tgtEl>
                                        <p:attrNameLst>
                                          <p:attrName>style.visibility</p:attrName>
                                        </p:attrNameLst>
                                      </p:cBhvr>
                                      <p:to>
                                        <p:strVal val="visible"/>
                                      </p:to>
                                    </p:set>
                                    <p:anim calcmode="lin" valueType="num">
                                      <p:cBhvr>
                                        <p:cTn id="38" dur="1000" fill="hold"/>
                                        <p:tgtEl>
                                          <p:spTgt spid="11"/>
                                        </p:tgtEl>
                                        <p:attrNameLst>
                                          <p:attrName>ppt_w</p:attrName>
                                        </p:attrNameLst>
                                      </p:cBhvr>
                                      <p:tavLst>
                                        <p:tav tm="0">
                                          <p:val>
                                            <p:strVal val="#ppt_w*0.70"/>
                                          </p:val>
                                        </p:tav>
                                        <p:tav tm="100000">
                                          <p:val>
                                            <p:strVal val="#ppt_w"/>
                                          </p:val>
                                        </p:tav>
                                      </p:tavLst>
                                    </p:anim>
                                    <p:anim calcmode="lin" valueType="num">
                                      <p:cBhvr>
                                        <p:cTn id="39" dur="1000" fill="hold"/>
                                        <p:tgtEl>
                                          <p:spTgt spid="11"/>
                                        </p:tgtEl>
                                        <p:attrNameLst>
                                          <p:attrName>ppt_h</p:attrName>
                                        </p:attrNameLst>
                                      </p:cBhvr>
                                      <p:tavLst>
                                        <p:tav tm="0">
                                          <p:val>
                                            <p:strVal val="#ppt_h"/>
                                          </p:val>
                                        </p:tav>
                                        <p:tav tm="100000">
                                          <p:val>
                                            <p:strVal val="#ppt_h"/>
                                          </p:val>
                                        </p:tav>
                                      </p:tavLst>
                                    </p:anim>
                                    <p:animEffect transition="in" filter="fade">
                                      <p:cBhvr>
                                        <p:cTn id="40" dur="10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xit" presetSubtype="10" fill="hold" grpId="1" nodeType="clickEffect">
                                  <p:stCondLst>
                                    <p:cond delay="0"/>
                                  </p:stCondLst>
                                  <p:childTnLst>
                                    <p:animEffect transition="out" filter="blinds(horizontal)">
                                      <p:cBhvr>
                                        <p:cTn id="44" dur="500"/>
                                        <p:tgtEl>
                                          <p:spTgt spid="7"/>
                                        </p:tgtEl>
                                      </p:cBhvr>
                                    </p:animEffect>
                                    <p:set>
                                      <p:cBhvr>
                                        <p:cTn id="45" dur="1" fill="hold">
                                          <p:stCondLst>
                                            <p:cond delay="499"/>
                                          </p:stCondLst>
                                        </p:cTn>
                                        <p:tgtEl>
                                          <p:spTgt spid="7"/>
                                        </p:tgtEl>
                                        <p:attrNameLst>
                                          <p:attrName>style.visibility</p:attrName>
                                        </p:attrNameLst>
                                      </p:cBhvr>
                                      <p:to>
                                        <p:strVal val="hidden"/>
                                      </p:to>
                                    </p:set>
                                  </p:childTnLst>
                                </p:cTn>
                              </p:par>
                              <p:par>
                                <p:cTn id="46" presetID="3" presetClass="exit" presetSubtype="10" fill="hold" grpId="1" nodeType="withEffect">
                                  <p:stCondLst>
                                    <p:cond delay="0"/>
                                  </p:stCondLst>
                                  <p:childTnLst>
                                    <p:animEffect transition="out" filter="blinds(horizontal)">
                                      <p:cBhvr>
                                        <p:cTn id="47" dur="500"/>
                                        <p:tgtEl>
                                          <p:spTgt spid="8"/>
                                        </p:tgtEl>
                                      </p:cBhvr>
                                    </p:animEffect>
                                    <p:set>
                                      <p:cBhvr>
                                        <p:cTn id="48" dur="1" fill="hold">
                                          <p:stCondLst>
                                            <p:cond delay="499"/>
                                          </p:stCondLst>
                                        </p:cTn>
                                        <p:tgtEl>
                                          <p:spTgt spid="8"/>
                                        </p:tgtEl>
                                        <p:attrNameLst>
                                          <p:attrName>style.visibility</p:attrName>
                                        </p:attrNameLst>
                                      </p:cBhvr>
                                      <p:to>
                                        <p:strVal val="hidden"/>
                                      </p:to>
                                    </p:set>
                                  </p:childTnLst>
                                </p:cTn>
                              </p:par>
                              <p:par>
                                <p:cTn id="49" presetID="3" presetClass="exit" presetSubtype="10" fill="hold" grpId="1" nodeType="withEffect">
                                  <p:stCondLst>
                                    <p:cond delay="0"/>
                                  </p:stCondLst>
                                  <p:childTnLst>
                                    <p:animEffect transition="out" filter="blinds(horizontal)">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par>
                                <p:cTn id="52" presetID="3" presetClass="exit" presetSubtype="10" fill="hold" grpId="1" nodeType="withEffect">
                                  <p:stCondLst>
                                    <p:cond delay="0"/>
                                  </p:stCondLst>
                                  <p:childTnLst>
                                    <p:animEffect transition="out" filter="blinds(horizontal)">
                                      <p:cBhvr>
                                        <p:cTn id="53" dur="500"/>
                                        <p:tgtEl>
                                          <p:spTgt spid="10"/>
                                        </p:tgtEl>
                                      </p:cBhvr>
                                    </p:animEffect>
                                    <p:set>
                                      <p:cBhvr>
                                        <p:cTn id="54" dur="1" fill="hold">
                                          <p:stCondLst>
                                            <p:cond delay="499"/>
                                          </p:stCondLst>
                                        </p:cTn>
                                        <p:tgtEl>
                                          <p:spTgt spid="10"/>
                                        </p:tgtEl>
                                        <p:attrNameLst>
                                          <p:attrName>style.visibility</p:attrName>
                                        </p:attrNameLst>
                                      </p:cBhvr>
                                      <p:to>
                                        <p:strVal val="hidden"/>
                                      </p:to>
                                    </p:set>
                                  </p:childTnLst>
                                </p:cTn>
                              </p:par>
                              <p:par>
                                <p:cTn id="55" presetID="3" presetClass="exit" presetSubtype="10" fill="hold" grpId="1" nodeType="withEffect">
                                  <p:stCondLst>
                                    <p:cond delay="0"/>
                                  </p:stCondLst>
                                  <p:childTnLst>
                                    <p:animEffect transition="out" filter="blinds(horizontal)">
                                      <p:cBhvr>
                                        <p:cTn id="56" dur="500"/>
                                        <p:tgtEl>
                                          <p:spTgt spid="11"/>
                                        </p:tgtEl>
                                      </p:cBhvr>
                                    </p:animEffect>
                                    <p:set>
                                      <p:cBhvr>
                                        <p:cTn id="5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Nội Dung</a:t>
            </a:r>
            <a:endParaRPr lang="en-US"/>
          </a:p>
        </p:txBody>
      </p:sp>
      <p:sp>
        <p:nvSpPr>
          <p:cNvPr id="4" name="Slide Number Placeholder 3"/>
          <p:cNvSpPr>
            <a:spLocks noGrp="1"/>
          </p:cNvSpPr>
          <p:nvPr>
            <p:ph type="sldNum" sz="quarter" idx="12"/>
          </p:nvPr>
        </p:nvSpPr>
        <p:spPr/>
        <p:txBody>
          <a:bodyPr/>
          <a:lstStyle/>
          <a:p>
            <a:pPr>
              <a:defRPr/>
            </a:pPr>
            <a:fld id="{177B15EE-425E-4EB5-995D-84B79FEA7B9A}" type="slidenum">
              <a:rPr lang="en-US" smtClean="0"/>
              <a:pPr>
                <a:defRPr/>
              </a:pPr>
              <a:t>55</a:t>
            </a:fld>
            <a:endParaRPr lang="en-US"/>
          </a:p>
        </p:txBody>
      </p:sp>
      <p:grpSp>
        <p:nvGrpSpPr>
          <p:cNvPr id="3" name="Group 5"/>
          <p:cNvGrpSpPr/>
          <p:nvPr/>
        </p:nvGrpSpPr>
        <p:grpSpPr>
          <a:xfrm>
            <a:off x="1447800" y="2057400"/>
            <a:ext cx="6096000" cy="752675"/>
            <a:chOff x="0" y="16582"/>
            <a:chExt cx="6096000" cy="752675"/>
          </a:xfrm>
          <a:scene3d>
            <a:camera prst="orthographicFront"/>
            <a:lightRig rig="flat" dir="t"/>
          </a:scene3d>
        </p:grpSpPr>
        <p:sp>
          <p:nvSpPr>
            <p:cNvPr id="7" name="Rounded Rectangle 6"/>
            <p:cNvSpPr/>
            <p:nvPr/>
          </p:nvSpPr>
          <p:spPr>
            <a:xfrm>
              <a:off x="0" y="16582"/>
              <a:ext cx="6096000" cy="75267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8" name="Rounded Rectangle 4"/>
            <p:cNvSpPr/>
            <p:nvPr/>
          </p:nvSpPr>
          <p:spPr>
            <a:xfrm>
              <a:off x="36743" y="53325"/>
              <a:ext cx="6022514" cy="6791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smtClean="0"/>
                <a:t>Giới Thiệu</a:t>
              </a:r>
              <a:endParaRPr lang="en-US" sz="3200" kern="1200"/>
            </a:p>
          </p:txBody>
        </p:sp>
      </p:grpSp>
      <p:grpSp>
        <p:nvGrpSpPr>
          <p:cNvPr id="5" name="Group 8"/>
          <p:cNvGrpSpPr/>
          <p:nvPr/>
        </p:nvGrpSpPr>
        <p:grpSpPr>
          <a:xfrm>
            <a:off x="1447800" y="2971800"/>
            <a:ext cx="6096000" cy="752675"/>
            <a:chOff x="0" y="16582"/>
            <a:chExt cx="6096000" cy="752675"/>
          </a:xfrm>
          <a:scene3d>
            <a:camera prst="orthographicFront"/>
            <a:lightRig rig="flat" dir="t"/>
          </a:scene3d>
        </p:grpSpPr>
        <p:sp>
          <p:nvSpPr>
            <p:cNvPr id="10" name="Rounded Rectangle 9"/>
            <p:cNvSpPr/>
            <p:nvPr/>
          </p:nvSpPr>
          <p:spPr>
            <a:xfrm>
              <a:off x="0" y="16582"/>
              <a:ext cx="6096000" cy="75267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1" name="Rounded Rectangle 4"/>
            <p:cNvSpPr/>
            <p:nvPr/>
          </p:nvSpPr>
          <p:spPr>
            <a:xfrm>
              <a:off x="36743" y="53325"/>
              <a:ext cx="6022514" cy="6791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smtClean="0"/>
                <a:t>Kỹ thuật Checklist</a:t>
              </a:r>
              <a:endParaRPr lang="en-US" sz="3200" kern="1200"/>
            </a:p>
          </p:txBody>
        </p:sp>
      </p:grpSp>
      <p:grpSp>
        <p:nvGrpSpPr>
          <p:cNvPr id="6" name="Group 11"/>
          <p:cNvGrpSpPr/>
          <p:nvPr/>
        </p:nvGrpSpPr>
        <p:grpSpPr>
          <a:xfrm>
            <a:off x="1447800" y="4800600"/>
            <a:ext cx="6096000" cy="752675"/>
            <a:chOff x="0" y="16582"/>
            <a:chExt cx="6096000" cy="752675"/>
          </a:xfrm>
          <a:scene3d>
            <a:camera prst="orthographicFront"/>
            <a:lightRig rig="flat" dir="t"/>
          </a:scene3d>
        </p:grpSpPr>
        <p:sp>
          <p:nvSpPr>
            <p:cNvPr id="13" name="Rounded Rectangle 12"/>
            <p:cNvSpPr/>
            <p:nvPr/>
          </p:nvSpPr>
          <p:spPr>
            <a:xfrm>
              <a:off x="0" y="16582"/>
              <a:ext cx="6096000" cy="75267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4" name="Rounded Rectangle 4"/>
            <p:cNvSpPr/>
            <p:nvPr/>
          </p:nvSpPr>
          <p:spPr>
            <a:xfrm>
              <a:off x="36743" y="53325"/>
              <a:ext cx="6022514" cy="6791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Demo tool Web2Test</a:t>
              </a:r>
              <a:endParaRPr lang="en-US" sz="3200" kern="1200" dirty="0"/>
            </a:p>
          </p:txBody>
        </p:sp>
      </p:grpSp>
      <p:grpSp>
        <p:nvGrpSpPr>
          <p:cNvPr id="9" name="Group 15"/>
          <p:cNvGrpSpPr/>
          <p:nvPr/>
        </p:nvGrpSpPr>
        <p:grpSpPr>
          <a:xfrm>
            <a:off x="1447800" y="3886200"/>
            <a:ext cx="6096000" cy="752675"/>
            <a:chOff x="0" y="16582"/>
            <a:chExt cx="6096000" cy="752675"/>
          </a:xfrm>
          <a:scene3d>
            <a:camera prst="orthographicFront"/>
            <a:lightRig rig="flat" dir="t"/>
          </a:scene3d>
        </p:grpSpPr>
        <p:sp>
          <p:nvSpPr>
            <p:cNvPr id="17" name="Rounded Rectangle 16"/>
            <p:cNvSpPr/>
            <p:nvPr/>
          </p:nvSpPr>
          <p:spPr>
            <a:xfrm>
              <a:off x="0" y="16582"/>
              <a:ext cx="6096000" cy="75267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Rounded Rectangle 4"/>
            <p:cNvSpPr/>
            <p:nvPr/>
          </p:nvSpPr>
          <p:spPr>
            <a:xfrm>
              <a:off x="36743" y="53325"/>
              <a:ext cx="6022514" cy="6791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dirty="0" smtClean="0"/>
                <a:t>Demo tool </a:t>
              </a:r>
              <a:r>
                <a:rPr lang="en-US" sz="3200" dirty="0" err="1" smtClean="0"/>
                <a:t>Ranorex</a:t>
              </a:r>
              <a:endParaRPr lang="en-US" sz="3200" kern="1200" dirty="0"/>
            </a:p>
          </p:txBody>
        </p:sp>
      </p:grpSp>
      <p:grpSp>
        <p:nvGrpSpPr>
          <p:cNvPr id="12" name="Group 18"/>
          <p:cNvGrpSpPr/>
          <p:nvPr/>
        </p:nvGrpSpPr>
        <p:grpSpPr>
          <a:xfrm>
            <a:off x="1447800" y="5724325"/>
            <a:ext cx="6096000" cy="752675"/>
            <a:chOff x="0" y="16582"/>
            <a:chExt cx="6096000" cy="752675"/>
          </a:xfrm>
          <a:scene3d>
            <a:camera prst="orthographicFront"/>
            <a:lightRig rig="flat" dir="t"/>
          </a:scene3d>
        </p:grpSpPr>
        <p:sp>
          <p:nvSpPr>
            <p:cNvPr id="20" name="Rounded Rectangle 19"/>
            <p:cNvSpPr/>
            <p:nvPr/>
          </p:nvSpPr>
          <p:spPr>
            <a:xfrm>
              <a:off x="0" y="16582"/>
              <a:ext cx="6096000" cy="75267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1" name="Rounded Rectangle 4"/>
            <p:cNvSpPr/>
            <p:nvPr/>
          </p:nvSpPr>
          <p:spPr>
            <a:xfrm>
              <a:off x="36743" y="53325"/>
              <a:ext cx="6022514" cy="6791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smtClean="0"/>
                <a:t>Thảo luận</a:t>
              </a:r>
              <a:endParaRPr lang="en-US" sz="3200" kern="1200"/>
            </a:p>
          </p:txBody>
        </p:sp>
      </p:grpSp>
      <p:sp>
        <p:nvSpPr>
          <p:cNvPr id="22" name="Rounded Rectangle 21"/>
          <p:cNvSpPr/>
          <p:nvPr/>
        </p:nvSpPr>
        <p:spPr>
          <a:xfrm>
            <a:off x="1295400" y="2895600"/>
            <a:ext cx="6400800" cy="914400"/>
          </a:xfrm>
          <a:prstGeom prst="roundRect">
            <a:avLst/>
          </a:prstGeom>
          <a:no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4.50867E-6 L 3.33333E-6 0.12648 " pathEditMode="relative" rAng="0" ptsTypes="AA">
                                      <p:cBhvr>
                                        <p:cTn id="6" dur="2000" fill="hold"/>
                                        <p:tgtEl>
                                          <p:spTgt spid="22"/>
                                        </p:tgtEl>
                                        <p:attrNameLst>
                                          <p:attrName>ppt_x</p:attrName>
                                          <p:attrName>ppt_y</p:attrName>
                                        </p:attrNameLst>
                                      </p:cBhvr>
                                      <p:rCtr x="0" y="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a:defRPr/>
            </a:pPr>
            <a:fld id="{177B15EE-425E-4EB5-995D-84B79FEA7B9A}" type="slidenum">
              <a:rPr lang="en-US" smtClean="0"/>
              <a:pPr>
                <a:defRPr/>
              </a:pPr>
              <a:t>56</a:t>
            </a:fld>
            <a:endParaRPr lang="en-US"/>
          </a:p>
        </p:txBody>
      </p:sp>
      <p:sp>
        <p:nvSpPr>
          <p:cNvPr id="5" name="Title 4"/>
          <p:cNvSpPr>
            <a:spLocks noGrp="1"/>
          </p:cNvSpPr>
          <p:nvPr>
            <p:ph type="ctrTitle"/>
          </p:nvPr>
        </p:nvSpPr>
        <p:spPr/>
        <p:txBody>
          <a:bodyPr/>
          <a:lstStyle/>
          <a:p>
            <a:r>
              <a:rPr lang="en-US" dirty="0" smtClean="0"/>
              <a:t>Demo </a:t>
            </a:r>
            <a:r>
              <a:rPr lang="en-US" dirty="0" err="1" smtClean="0"/>
              <a:t>Ranorex</a:t>
            </a:r>
            <a:endParaRPr lang="en-US" dirty="0"/>
          </a:p>
        </p:txBody>
      </p:sp>
      <p:sp>
        <p:nvSpPr>
          <p:cNvPr id="6" name="Subtitle 5"/>
          <p:cNvSpPr>
            <a:spLocks noGrp="1"/>
          </p:cNvSpPr>
          <p:nvPr>
            <p:ph type="subTitle" idx="1"/>
          </p:nvPr>
        </p:nvSpPr>
        <p:spPr>
          <a:xfrm>
            <a:off x="2286000" y="3733800"/>
            <a:ext cx="6705600" cy="381000"/>
          </a:xfrm>
        </p:spPr>
        <p:txBody>
          <a:bodyPr/>
          <a:lstStyle/>
          <a:p>
            <a:r>
              <a:rPr lang="en-US" b="1" dirty="0" err="1" smtClean="0"/>
              <a:t>Người</a:t>
            </a:r>
            <a:r>
              <a:rPr lang="en-US" b="1" dirty="0" smtClean="0"/>
              <a:t> </a:t>
            </a:r>
            <a:r>
              <a:rPr lang="en-US" b="1" dirty="0" err="1" smtClean="0"/>
              <a:t>trình</a:t>
            </a:r>
            <a:r>
              <a:rPr lang="en-US" b="1" dirty="0" smtClean="0"/>
              <a:t> </a:t>
            </a:r>
            <a:r>
              <a:rPr lang="en-US" b="1" dirty="0" err="1" smtClean="0"/>
              <a:t>bày</a:t>
            </a:r>
            <a:r>
              <a:rPr lang="en-US" b="1" dirty="0" smtClean="0"/>
              <a:t>: </a:t>
            </a:r>
            <a:r>
              <a:rPr lang="en-US" b="1" dirty="0" err="1" smtClean="0"/>
              <a:t>Huỳnh</a:t>
            </a:r>
            <a:r>
              <a:rPr lang="en-US" b="1" dirty="0" smtClean="0"/>
              <a:t> </a:t>
            </a:r>
            <a:r>
              <a:rPr lang="en-US" b="1" dirty="0" err="1" smtClean="0"/>
              <a:t>Đoàn</a:t>
            </a:r>
            <a:r>
              <a:rPr lang="en-US" b="1" dirty="0" smtClean="0"/>
              <a:t> </a:t>
            </a:r>
            <a:r>
              <a:rPr lang="en-US" b="1" dirty="0" err="1" smtClean="0"/>
              <a:t>Thịnh</a:t>
            </a:r>
            <a:endParaRPr lang="en-US" b="1" dirty="0"/>
          </a:p>
        </p:txBody>
      </p:sp>
    </p:spTree>
  </p:cSld>
  <p:clrMapOvr>
    <a:masterClrMapping/>
  </p:clrMapOvr>
  <p:transition>
    <p:wheel spokes="8"/>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Ranorex </a:t>
            </a:r>
            <a:r>
              <a:rPr lang="en-US" dirty="0" smtClean="0"/>
              <a:t>- </a:t>
            </a:r>
            <a:r>
              <a:rPr lang="en-US" dirty="0" err="1" smtClean="0"/>
              <a:t>Giới</a:t>
            </a:r>
            <a:r>
              <a:rPr lang="en-US" dirty="0" smtClean="0"/>
              <a:t> </a:t>
            </a:r>
            <a:r>
              <a:rPr lang="en-US" dirty="0" err="1" smtClean="0"/>
              <a:t>thiệu</a:t>
            </a:r>
            <a:endParaRPr lang="en-US" dirty="0" smtClean="0"/>
          </a:p>
        </p:txBody>
      </p:sp>
      <p:sp>
        <p:nvSpPr>
          <p:cNvPr id="6147" name="Rectangle 3"/>
          <p:cNvSpPr>
            <a:spLocks noGrp="1" noChangeArrowheads="1"/>
          </p:cNvSpPr>
          <p:nvPr>
            <p:ph type="body" idx="1"/>
          </p:nvPr>
        </p:nvSpPr>
        <p:spPr>
          <a:ln>
            <a:solidFill>
              <a:schemeClr val="folHlink"/>
            </a:solidFill>
          </a:ln>
        </p:spPr>
        <p:txBody>
          <a:bodyPr/>
          <a:lstStyle/>
          <a:p>
            <a:r>
              <a:rPr lang="en-US" dirty="0" err="1" smtClean="0"/>
              <a:t>Sản</a:t>
            </a:r>
            <a:r>
              <a:rPr lang="en-US" dirty="0" smtClean="0"/>
              <a:t> </a:t>
            </a:r>
            <a:r>
              <a:rPr lang="en-US" dirty="0" err="1" smtClean="0"/>
              <a:t>phẩm</a:t>
            </a:r>
            <a:r>
              <a:rPr lang="en-US" dirty="0" smtClean="0"/>
              <a:t> </a:t>
            </a:r>
            <a:r>
              <a:rPr lang="en-US" dirty="0" err="1" smtClean="0"/>
              <a:t>của</a:t>
            </a:r>
            <a:r>
              <a:rPr lang="en-US" dirty="0" smtClean="0"/>
              <a:t> </a:t>
            </a:r>
            <a:r>
              <a:rPr lang="en-US" dirty="0" err="1" smtClean="0"/>
              <a:t>Ranorex</a:t>
            </a:r>
            <a:endParaRPr lang="en-US" dirty="0" smtClean="0"/>
          </a:p>
          <a:p>
            <a:pPr eaLnBrk="1" hangingPunct="1"/>
            <a:r>
              <a:rPr lang="en-US" dirty="0" err="1" smtClean="0"/>
              <a:t>Có</a:t>
            </a:r>
            <a:r>
              <a:rPr lang="en-US" dirty="0" smtClean="0"/>
              <a:t> </a:t>
            </a:r>
            <a:r>
              <a:rPr lang="en-US" dirty="0" err="1" smtClean="0"/>
              <a:t>bản</a:t>
            </a:r>
            <a:r>
              <a:rPr lang="en-US" dirty="0" smtClean="0"/>
              <a:t> </a:t>
            </a:r>
            <a:r>
              <a:rPr lang="en-US" dirty="0" err="1" smtClean="0"/>
              <a:t>quyền</a:t>
            </a:r>
            <a:r>
              <a:rPr lang="en-US" dirty="0" smtClean="0"/>
              <a:t> (290-890 USD)</a:t>
            </a:r>
          </a:p>
          <a:p>
            <a:pPr eaLnBrk="1" hangingPunct="1"/>
            <a:r>
              <a:rPr lang="en-US" dirty="0" err="1" smtClean="0"/>
              <a:t>Phiên</a:t>
            </a:r>
            <a:r>
              <a:rPr lang="en-US" dirty="0" smtClean="0"/>
              <a:t> </a:t>
            </a:r>
            <a:r>
              <a:rPr lang="en-US" dirty="0" err="1" smtClean="0"/>
              <a:t>bản</a:t>
            </a:r>
            <a:r>
              <a:rPr lang="en-US" dirty="0" smtClean="0"/>
              <a:t> </a:t>
            </a:r>
            <a:r>
              <a:rPr lang="en-US" dirty="0" err="1" smtClean="0"/>
              <a:t>hiện</a:t>
            </a:r>
            <a:r>
              <a:rPr lang="en-US" dirty="0" smtClean="0"/>
              <a:t> </a:t>
            </a:r>
            <a:r>
              <a:rPr lang="en-US" dirty="0" err="1" smtClean="0"/>
              <a:t>tại</a:t>
            </a:r>
            <a:r>
              <a:rPr lang="en-US" dirty="0" smtClean="0"/>
              <a:t> 2.1</a:t>
            </a:r>
          </a:p>
          <a:p>
            <a:pPr eaLnBrk="1" hangingPunct="1"/>
            <a:r>
              <a:rPr lang="en-US" dirty="0" err="1" smtClean="0"/>
              <a:t>Địa</a:t>
            </a:r>
            <a:r>
              <a:rPr lang="en-US" dirty="0" smtClean="0"/>
              <a:t> </a:t>
            </a:r>
            <a:r>
              <a:rPr lang="en-US" dirty="0" err="1" smtClean="0"/>
              <a:t>chỉ</a:t>
            </a:r>
            <a:r>
              <a:rPr lang="en-US" dirty="0" smtClean="0"/>
              <a:t> download</a:t>
            </a:r>
          </a:p>
          <a:p>
            <a:pPr eaLnBrk="1" hangingPunct="1">
              <a:buFont typeface="Wingdings" pitchFamily="2" charset="2"/>
              <a:buNone/>
            </a:pPr>
            <a:r>
              <a:rPr lang="en-US" dirty="0" smtClean="0"/>
              <a:t> </a:t>
            </a:r>
            <a:r>
              <a:rPr lang="en-US" dirty="0" smtClean="0">
                <a:hlinkClick r:id="rId2"/>
              </a:rPr>
              <a:t>http://</a:t>
            </a:r>
            <a:r>
              <a:rPr lang="en-US" dirty="0" smtClean="0">
                <a:solidFill>
                  <a:schemeClr val="folHlink"/>
                </a:solidFill>
                <a:hlinkClick r:id="rId2"/>
              </a:rPr>
              <a:t>www.ranorex.com/</a:t>
            </a:r>
            <a:endParaRPr lang="en-US" dirty="0" smtClean="0">
              <a:solidFill>
                <a:schemeClr val="folHlink"/>
              </a:solidFill>
            </a:endParaRPr>
          </a:p>
        </p:txBody>
      </p:sp>
    </p:spTree>
  </p:cSld>
  <p:clrMapOvr>
    <a:masterClrMapping/>
  </p:clrMapOvr>
  <p:transition>
    <p:wheel spokes="8"/>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mtClean="0"/>
              <a:t>Ranorex </a:t>
            </a:r>
            <a:r>
              <a:rPr lang="en-US" dirty="0" smtClean="0"/>
              <a:t>- </a:t>
            </a:r>
            <a:r>
              <a:rPr lang="en-US" dirty="0" err="1" smtClean="0"/>
              <a:t>Đặc</a:t>
            </a:r>
            <a:r>
              <a:rPr lang="en-US" dirty="0" smtClean="0"/>
              <a:t> </a:t>
            </a:r>
            <a:r>
              <a:rPr lang="en-US" dirty="0" err="1" smtClean="0"/>
              <a:t>điểm</a:t>
            </a:r>
            <a:endParaRPr lang="en-US" dirty="0" smtClean="0"/>
          </a:p>
        </p:txBody>
      </p:sp>
      <p:sp>
        <p:nvSpPr>
          <p:cNvPr id="7171" name="Rectangle 3"/>
          <p:cNvSpPr>
            <a:spLocks noGrp="1" noChangeArrowheads="1"/>
          </p:cNvSpPr>
          <p:nvPr>
            <p:ph type="body" idx="1"/>
          </p:nvPr>
        </p:nvSpPr>
        <p:spPr>
          <a:xfrm>
            <a:off x="914400" y="1828800"/>
            <a:ext cx="8229600" cy="4114800"/>
          </a:xfrm>
        </p:spPr>
        <p:txBody>
          <a:bodyPr/>
          <a:lstStyle/>
          <a:p>
            <a:pPr>
              <a:lnSpc>
                <a:spcPct val="90000"/>
              </a:lnSpc>
            </a:pPr>
            <a:r>
              <a:rPr lang="en-US" dirty="0" smtClean="0"/>
              <a:t>Automation tool</a:t>
            </a:r>
            <a:endParaRPr lang="en-US" sz="2800" dirty="0" smtClean="0"/>
          </a:p>
          <a:p>
            <a:pPr eaLnBrk="1" hangingPunct="1">
              <a:lnSpc>
                <a:spcPct val="90000"/>
              </a:lnSpc>
            </a:pPr>
            <a:r>
              <a:rPr lang="en-US" sz="2800" dirty="0" smtClean="0"/>
              <a:t>Capture and replay</a:t>
            </a:r>
          </a:p>
          <a:p>
            <a:pPr eaLnBrk="1" hangingPunct="1">
              <a:lnSpc>
                <a:spcPct val="90000"/>
              </a:lnSpc>
            </a:pPr>
            <a:r>
              <a:rPr lang="en-US" sz="2800" dirty="0" smtClean="0"/>
              <a:t>Test Win-application: (</a:t>
            </a:r>
            <a:r>
              <a:rPr lang="en-US" sz="2800" dirty="0" err="1" smtClean="0"/>
              <a:t>.Net</a:t>
            </a:r>
            <a:r>
              <a:rPr lang="en-US" sz="2800" dirty="0" smtClean="0"/>
              <a:t>: 2003, 2005, 2008; MFC; Delphi; Java SWT)</a:t>
            </a:r>
          </a:p>
          <a:p>
            <a:pPr eaLnBrk="1" hangingPunct="1">
              <a:lnSpc>
                <a:spcPct val="90000"/>
              </a:lnSpc>
            </a:pPr>
            <a:r>
              <a:rPr lang="en-US" sz="2800" dirty="0" smtClean="0"/>
              <a:t>Test Web-application: Ajax, </a:t>
            </a:r>
            <a:r>
              <a:rPr lang="en-US" sz="2800" dirty="0" err="1" smtClean="0"/>
              <a:t>javascript</a:t>
            </a:r>
            <a:endParaRPr lang="en-US" sz="2800" dirty="0" smtClean="0"/>
          </a:p>
          <a:p>
            <a:pPr eaLnBrk="1" hangingPunct="1">
              <a:lnSpc>
                <a:spcPct val="90000"/>
              </a:lnSpc>
            </a:pPr>
            <a:r>
              <a:rPr lang="en-US" sz="2800" dirty="0" err="1" smtClean="0"/>
              <a:t>Hỗ</a:t>
            </a:r>
            <a:r>
              <a:rPr lang="en-US" sz="2800" dirty="0" smtClean="0"/>
              <a:t> </a:t>
            </a:r>
            <a:r>
              <a:rPr lang="en-US" sz="2800" dirty="0" err="1" smtClean="0"/>
              <a:t>trợ</a:t>
            </a:r>
            <a:r>
              <a:rPr lang="en-US" sz="2800" dirty="0" smtClean="0"/>
              <a:t> control </a:t>
            </a:r>
            <a:r>
              <a:rPr lang="en-US" sz="2800" dirty="0" err="1" smtClean="0"/>
              <a:t>hãng</a:t>
            </a:r>
            <a:r>
              <a:rPr lang="en-US" sz="2800" dirty="0" smtClean="0"/>
              <a:t> </a:t>
            </a:r>
            <a:r>
              <a:rPr lang="en-US" sz="2800" dirty="0" err="1" smtClean="0"/>
              <a:t>thứ</a:t>
            </a:r>
            <a:r>
              <a:rPr lang="en-US" sz="2800" dirty="0" smtClean="0"/>
              <a:t> 3: </a:t>
            </a:r>
            <a:r>
              <a:rPr lang="en-US" sz="2800" dirty="0" err="1" smtClean="0"/>
              <a:t>DevExpress</a:t>
            </a:r>
            <a:r>
              <a:rPr lang="en-US" sz="2800" dirty="0" smtClean="0"/>
              <a:t>, QT,…</a:t>
            </a:r>
          </a:p>
          <a:p>
            <a:pPr eaLnBrk="1" hangingPunct="1">
              <a:lnSpc>
                <a:spcPct val="90000"/>
              </a:lnSpc>
            </a:pPr>
            <a:r>
              <a:rPr lang="en-US" sz="2800" dirty="0" err="1" smtClean="0"/>
              <a:t>Testscript</a:t>
            </a:r>
            <a:r>
              <a:rPr lang="en-US" sz="2800" dirty="0" smtClean="0"/>
              <a:t> </a:t>
            </a:r>
            <a:r>
              <a:rPr lang="en-US" sz="2800" dirty="0" err="1" smtClean="0"/>
              <a:t>hỗ</a:t>
            </a:r>
            <a:r>
              <a:rPr lang="en-US" sz="2800" dirty="0" smtClean="0"/>
              <a:t> </a:t>
            </a:r>
            <a:r>
              <a:rPr lang="en-US" sz="2800" dirty="0" err="1" smtClean="0"/>
              <a:t>trợ</a:t>
            </a:r>
            <a:r>
              <a:rPr lang="en-US" sz="2800" dirty="0" smtClean="0"/>
              <a:t> </a:t>
            </a:r>
            <a:r>
              <a:rPr lang="en-US" sz="2800" dirty="0" err="1" smtClean="0"/>
              <a:t>đa</a:t>
            </a:r>
            <a:r>
              <a:rPr lang="en-US" sz="2800" dirty="0" smtClean="0"/>
              <a:t> </a:t>
            </a:r>
            <a:r>
              <a:rPr lang="en-US" sz="2800" dirty="0" err="1" smtClean="0"/>
              <a:t>ngôn</a:t>
            </a:r>
            <a:r>
              <a:rPr lang="en-US" sz="2800" dirty="0" smtClean="0"/>
              <a:t> </a:t>
            </a:r>
            <a:r>
              <a:rPr lang="en-US" sz="2800" dirty="0" err="1" smtClean="0"/>
              <a:t>ngữ</a:t>
            </a:r>
            <a:r>
              <a:rPr lang="en-US" sz="2800" dirty="0" smtClean="0"/>
              <a:t>: C#, VB, Python.</a:t>
            </a:r>
          </a:p>
          <a:p>
            <a:pPr eaLnBrk="1" hangingPunct="1">
              <a:lnSpc>
                <a:spcPct val="90000"/>
              </a:lnSpc>
            </a:pPr>
            <a:r>
              <a:rPr lang="en-US" sz="2800" dirty="0" smtClean="0"/>
              <a:t>Spy </a:t>
            </a:r>
            <a:r>
              <a:rPr lang="en-US" sz="2800" dirty="0" err="1" smtClean="0"/>
              <a:t>hỗ</a:t>
            </a:r>
            <a:r>
              <a:rPr lang="en-US" sz="2800" dirty="0" smtClean="0"/>
              <a:t> </a:t>
            </a:r>
            <a:r>
              <a:rPr lang="en-US" sz="2800" dirty="0" err="1" smtClean="0"/>
              <a:t>trợ</a:t>
            </a:r>
            <a:r>
              <a:rPr lang="en-US" sz="2800" dirty="0" smtClean="0"/>
              <a:t> </a:t>
            </a:r>
            <a:r>
              <a:rPr lang="en-US" sz="2800" dirty="0" err="1" smtClean="0"/>
              <a:t>lập</a:t>
            </a:r>
            <a:r>
              <a:rPr lang="en-US" sz="2800" dirty="0" smtClean="0"/>
              <a:t> </a:t>
            </a:r>
            <a:r>
              <a:rPr lang="en-US" sz="2800" dirty="0" err="1" smtClean="0"/>
              <a:t>trình</a:t>
            </a:r>
            <a:r>
              <a:rPr lang="en-US" sz="2800" dirty="0" smtClean="0"/>
              <a:t>.</a:t>
            </a:r>
          </a:p>
          <a:p>
            <a:pPr eaLnBrk="1" hangingPunct="1">
              <a:lnSpc>
                <a:spcPct val="90000"/>
              </a:lnSpc>
            </a:pPr>
            <a:r>
              <a:rPr lang="en-US" dirty="0" smtClean="0"/>
              <a:t>…</a:t>
            </a:r>
            <a:endParaRPr lang="en-US" sz="2800" dirty="0" smtClean="0"/>
          </a:p>
          <a:p>
            <a:pPr eaLnBrk="1" hangingPunct="1">
              <a:lnSpc>
                <a:spcPct val="90000"/>
              </a:lnSpc>
            </a:pPr>
            <a:endParaRPr lang="en-US" sz="2800" dirty="0" smtClean="0"/>
          </a:p>
          <a:p>
            <a:pPr eaLnBrk="1" hangingPunct="1">
              <a:lnSpc>
                <a:spcPct val="90000"/>
              </a:lnSpc>
              <a:buFont typeface="Wingdings" pitchFamily="2" charset="2"/>
              <a:buNone/>
            </a:pPr>
            <a:endParaRPr lang="en-US" sz="2800" dirty="0" smtClean="0"/>
          </a:p>
        </p:txBody>
      </p:sp>
    </p:spTree>
  </p:cSld>
  <p:clrMapOvr>
    <a:masterClrMapping/>
  </p:clrMapOvr>
  <p:transition>
    <p:wheel spokes="8"/>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smtClean="0"/>
              <a:t>Ranorex </a:t>
            </a:r>
            <a:r>
              <a:rPr lang="en-US" dirty="0" smtClean="0"/>
              <a:t>- Demo</a:t>
            </a:r>
          </a:p>
        </p:txBody>
      </p:sp>
      <p:sp>
        <p:nvSpPr>
          <p:cNvPr id="7171" name="Rectangle 3"/>
          <p:cNvSpPr>
            <a:spLocks noGrp="1" noChangeArrowheads="1"/>
          </p:cNvSpPr>
          <p:nvPr>
            <p:ph type="body" sz="half" idx="1"/>
          </p:nvPr>
        </p:nvSpPr>
        <p:spPr>
          <a:xfrm>
            <a:off x="1066800" y="2017713"/>
            <a:ext cx="7315200" cy="4383087"/>
          </a:xfrm>
        </p:spPr>
        <p:txBody>
          <a:bodyPr/>
          <a:lstStyle/>
          <a:p>
            <a:pPr eaLnBrk="1" hangingPunct="1"/>
            <a:r>
              <a:rPr lang="en-US" sz="2800" smtClean="0"/>
              <a:t>Test hiển thị của control (control có hiển thị như mong muốn không)</a:t>
            </a:r>
          </a:p>
          <a:p>
            <a:pPr eaLnBrk="1" hangingPunct="1"/>
            <a:r>
              <a:rPr lang="en-US" sz="2800" smtClean="0"/>
              <a:t>Test chức năng (kiểm tra control có thực hiện đúng kết quả mong muốn không) </a:t>
            </a:r>
          </a:p>
          <a:p>
            <a:pPr eaLnBrk="1" hangingPunct="1"/>
            <a:endParaRPr lang="en-US" sz="2800" smtClean="0"/>
          </a:p>
          <a:p>
            <a:pPr eaLnBrk="1" hangingPunct="1"/>
            <a:endParaRPr lang="en-US" sz="280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Testing Checklist</a:t>
            </a:r>
            <a:endParaRPr lang="en-US" dirty="0"/>
          </a:p>
        </p:txBody>
      </p:sp>
      <p:sp>
        <p:nvSpPr>
          <p:cNvPr id="3" name="Content Placeholder 2"/>
          <p:cNvSpPr>
            <a:spLocks noGrp="1"/>
          </p:cNvSpPr>
          <p:nvPr>
            <p:ph idx="1"/>
          </p:nvPr>
        </p:nvSpPr>
        <p:spPr>
          <a:xfrm>
            <a:off x="457200" y="1828800"/>
            <a:ext cx="8229600" cy="3429000"/>
          </a:xfrm>
        </p:spPr>
        <p:txBody>
          <a:bodyPr/>
          <a:lstStyle/>
          <a:p>
            <a:r>
              <a:rPr lang="en-US" dirty="0" smtClean="0"/>
              <a:t>Checklist ?</a:t>
            </a:r>
          </a:p>
          <a:p>
            <a:pPr lvl="1"/>
            <a:r>
              <a:rPr lang="en-US" sz="2000" smtClean="0"/>
              <a:t>Là một danh sách các câu hỏi dạng Yes/No question phổ biến và thường gặp nhất được ghi nhận lại theo kinh nghiệm. Mỗi câu hỏi gọi là một check cho nên gọi là checklist</a:t>
            </a:r>
            <a:endParaRPr lang="en-US" sz="2000" dirty="0" smtClean="0"/>
          </a:p>
          <a:p>
            <a:r>
              <a:rPr lang="en-US" dirty="0" err="1" smtClean="0"/>
              <a:t>Gui</a:t>
            </a:r>
            <a:r>
              <a:rPr lang="en-US" dirty="0" smtClean="0"/>
              <a:t> testing checklist?</a:t>
            </a:r>
          </a:p>
          <a:p>
            <a:pPr lvl="1"/>
            <a:r>
              <a:rPr lang="en-US" sz="2000" smtClean="0"/>
              <a:t>Khi một tester có trong tay bản checklist, việc tester phải làm là chạy chương trình và duyệt qua checklist để trả lời các câu hỏi.</a:t>
            </a:r>
          </a:p>
        </p:txBody>
      </p:sp>
      <p:sp>
        <p:nvSpPr>
          <p:cNvPr id="4" name="Slide Number Placeholder 3"/>
          <p:cNvSpPr>
            <a:spLocks noGrp="1"/>
          </p:cNvSpPr>
          <p:nvPr>
            <p:ph type="sldNum" sz="quarter" idx="12"/>
          </p:nvPr>
        </p:nvSpPr>
        <p:spPr/>
        <p:txBody>
          <a:bodyPr/>
          <a:lstStyle/>
          <a:p>
            <a:pPr>
              <a:defRPr/>
            </a:pPr>
            <a:fld id="{177B15EE-425E-4EB5-995D-84B79FEA7B9A}" type="slidenum">
              <a:rPr lang="en-US" smtClean="0"/>
              <a:pPr>
                <a:defRPr/>
              </a:pPr>
              <a:t>6</a:t>
            </a:fld>
            <a:endParaRPr lang="en-US"/>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par>
                          <p:cTn id="8" fill="hold">
                            <p:stCondLst>
                              <p:cond delay="500"/>
                            </p:stCondLst>
                            <p:childTnLst>
                              <p:par>
                                <p:cTn id="9" presetID="31" presetClass="entr" presetSubtype="0" fill="hold" nodeType="afterEffect">
                                  <p:stCondLst>
                                    <p:cond delay="0"/>
                                  </p:stCondLst>
                                  <p:iterate type="lt">
                                    <p:tmPct val="5000"/>
                                  </p:iterate>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p:cTn id="11"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2"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3"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4" dur="1000"/>
                                        <p:tgtEl>
                                          <p:spTgt spid="3">
                                            <p:txEl>
                                              <p:pRg st="1" end="1"/>
                                            </p:txEl>
                                          </p:spTgt>
                                        </p:tgtEl>
                                      </p:cBhvr>
                                    </p:animEffect>
                                  </p:childTnLst>
                                </p:cTn>
                              </p:par>
                            </p:childTnLst>
                          </p:cTn>
                        </p:par>
                        <p:par>
                          <p:cTn id="15" fill="hold">
                            <p:stCondLst>
                              <p:cond delay="8100"/>
                            </p:stCondLst>
                            <p:childTnLst>
                              <p:par>
                                <p:cTn id="16" presetID="3" presetClass="entr" presetSubtype="10" fill="hold" nodeType="afterEffect">
                                  <p:stCondLst>
                                    <p:cond delay="150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par>
                          <p:cTn id="19" fill="hold">
                            <p:stCondLst>
                              <p:cond delay="10100"/>
                            </p:stCondLst>
                            <p:childTnLst>
                              <p:par>
                                <p:cTn id="20" presetID="3" presetClass="entr" presetSubtype="10"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mtClean="0"/>
              <a:t>Ranorex </a:t>
            </a:r>
            <a:r>
              <a:rPr lang="en-US" dirty="0" smtClean="0"/>
              <a:t>- Demo</a:t>
            </a:r>
          </a:p>
        </p:txBody>
      </p:sp>
      <p:sp>
        <p:nvSpPr>
          <p:cNvPr id="8195" name="Rectangle 3"/>
          <p:cNvSpPr>
            <a:spLocks noGrp="1" noChangeArrowheads="1"/>
          </p:cNvSpPr>
          <p:nvPr>
            <p:ph type="body" sz="half" idx="1"/>
          </p:nvPr>
        </p:nvSpPr>
        <p:spPr>
          <a:xfrm>
            <a:off x="1182688" y="2017713"/>
            <a:ext cx="7199312" cy="725487"/>
          </a:xfrm>
        </p:spPr>
        <p:txBody>
          <a:bodyPr/>
          <a:lstStyle/>
          <a:p>
            <a:pPr eaLnBrk="1" hangingPunct="1"/>
            <a:r>
              <a:rPr lang="en-US" sz="2800" smtClean="0"/>
              <a:t>Test phần mềm Unikey 4 RC 1.</a:t>
            </a:r>
          </a:p>
          <a:p>
            <a:pPr eaLnBrk="1" hangingPunct="1"/>
            <a:endParaRPr lang="en-US" sz="2800" smtClean="0"/>
          </a:p>
        </p:txBody>
      </p:sp>
      <p:pic>
        <p:nvPicPr>
          <p:cNvPr id="8196" name="Picture 4" descr="unikey"/>
          <p:cNvPicPr>
            <a:picLocks noGrp="1" noChangeAspect="1" noChangeArrowheads="1"/>
          </p:cNvPicPr>
          <p:nvPr>
            <p:ph sz="half" idx="2"/>
          </p:nvPr>
        </p:nvPicPr>
        <p:blipFill>
          <a:blip r:embed="rId2"/>
          <a:srcRect/>
          <a:stretch>
            <a:fillRect/>
          </a:stretch>
        </p:blipFill>
        <p:spPr>
          <a:xfrm>
            <a:off x="1295400" y="2819400"/>
            <a:ext cx="6553200" cy="2819400"/>
          </a:xfrm>
          <a:noFill/>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smtClean="0"/>
              <a:t>Testcase 1:Radio button</a:t>
            </a:r>
          </a:p>
        </p:txBody>
      </p:sp>
      <p:graphicFrame>
        <p:nvGraphicFramePr>
          <p:cNvPr id="1026" name="Object 2"/>
          <p:cNvGraphicFramePr>
            <a:graphicFrameLocks noChangeAspect="1"/>
          </p:cNvGraphicFramePr>
          <p:nvPr>
            <p:ph idx="1"/>
          </p:nvPr>
        </p:nvGraphicFramePr>
        <p:xfrm>
          <a:off x="1447800" y="2438400"/>
          <a:ext cx="5791200" cy="2438400"/>
        </p:xfrm>
        <a:graphic>
          <a:graphicData uri="http://schemas.openxmlformats.org/presentationml/2006/ole">
            <p:oleObj spid="_x0000_s4098" name="Bitmap Image" r:id="rId3" imgW="4382112" imgH="1943371" progId="PBrush">
              <p:embed/>
            </p:oleObj>
          </a:graphicData>
        </a:graphic>
      </p:graphicFrame>
      <p:sp>
        <p:nvSpPr>
          <p:cNvPr id="10245" name="Rectangle 5"/>
          <p:cNvSpPr>
            <a:spLocks noChangeArrowheads="1"/>
          </p:cNvSpPr>
          <p:nvPr/>
        </p:nvSpPr>
        <p:spPr bwMode="auto">
          <a:xfrm>
            <a:off x="2743200" y="3733800"/>
            <a:ext cx="1219200" cy="304800"/>
          </a:xfrm>
          <a:prstGeom prst="rect">
            <a:avLst/>
          </a:prstGeom>
          <a:noFill/>
          <a:ln w="38100">
            <a:solidFill>
              <a:srgbClr val="FF0000"/>
            </a:solidFill>
            <a:miter lim="800000"/>
            <a:headEnd/>
            <a:tailEnd/>
          </a:ln>
        </p:spPr>
        <p:txBody>
          <a:bodyPr wrap="none" anchor="ctr"/>
          <a:lstStyle/>
          <a:p>
            <a:endParaRPr lang="en-US"/>
          </a:p>
        </p:txBody>
      </p:sp>
      <p:sp>
        <p:nvSpPr>
          <p:cNvPr id="10246" name="Rectangle 6"/>
          <p:cNvSpPr>
            <a:spLocks noChangeArrowheads="1"/>
          </p:cNvSpPr>
          <p:nvPr/>
        </p:nvSpPr>
        <p:spPr bwMode="auto">
          <a:xfrm>
            <a:off x="4038600" y="3733800"/>
            <a:ext cx="1219200" cy="304800"/>
          </a:xfrm>
          <a:prstGeom prst="rect">
            <a:avLst/>
          </a:prstGeom>
          <a:noFill/>
          <a:ln w="38100">
            <a:solidFill>
              <a:srgbClr val="FF0000"/>
            </a:solidFill>
            <a:miter lim="800000"/>
            <a:headEnd/>
            <a:tailEnd/>
          </a:ln>
        </p:spPr>
        <p:txBody>
          <a:bodyPr wrap="none" anchor="ctr"/>
          <a:lstStyle/>
          <a:p>
            <a:endParaRPr lang="en-US" dirty="0">
              <a:solidFill>
                <a:srgbClr val="FF0000"/>
              </a:solidFill>
            </a:endParaRPr>
          </a:p>
        </p:txBody>
      </p:sp>
      <p:sp>
        <p:nvSpPr>
          <p:cNvPr id="10247" name="Text Box 7"/>
          <p:cNvSpPr txBox="1">
            <a:spLocks noChangeArrowheads="1"/>
          </p:cNvSpPr>
          <p:nvPr/>
        </p:nvSpPr>
        <p:spPr bwMode="auto">
          <a:xfrm>
            <a:off x="1371600" y="5029200"/>
            <a:ext cx="5562600" cy="641350"/>
          </a:xfrm>
          <a:prstGeom prst="rect">
            <a:avLst/>
          </a:prstGeom>
          <a:noFill/>
          <a:ln w="9525" algn="ctr">
            <a:noFill/>
            <a:miter lim="800000"/>
            <a:headEnd/>
            <a:tailEnd/>
          </a:ln>
        </p:spPr>
        <p:txBody>
          <a:bodyPr>
            <a:spAutoFit/>
          </a:bodyPr>
          <a:lstStyle/>
          <a:p>
            <a:pPr algn="l">
              <a:spcBef>
                <a:spcPct val="50000"/>
              </a:spcBef>
            </a:pPr>
            <a:r>
              <a:rPr lang="en-US" b="1" dirty="0" err="1">
                <a:latin typeface="Arial" charset="0"/>
              </a:rPr>
              <a:t>Một</a:t>
            </a:r>
            <a:r>
              <a:rPr lang="en-US" b="1" dirty="0">
                <a:latin typeface="Arial" charset="0"/>
              </a:rPr>
              <a:t> </a:t>
            </a:r>
            <a:r>
              <a:rPr lang="en-US" b="1" dirty="0" err="1">
                <a:latin typeface="Arial" charset="0"/>
              </a:rPr>
              <a:t>trong</a:t>
            </a:r>
            <a:r>
              <a:rPr lang="en-US" b="1" dirty="0">
                <a:latin typeface="Arial" charset="0"/>
              </a:rPr>
              <a:t> </a:t>
            </a:r>
            <a:r>
              <a:rPr lang="en-US" b="1" dirty="0" err="1">
                <a:latin typeface="Arial" charset="0"/>
              </a:rPr>
              <a:t>hai</a:t>
            </a:r>
            <a:r>
              <a:rPr lang="en-US" b="1" dirty="0">
                <a:latin typeface="Arial" charset="0"/>
              </a:rPr>
              <a:t> radio button </a:t>
            </a:r>
            <a:r>
              <a:rPr lang="en-US" b="1" dirty="0" err="1">
                <a:latin typeface="Arial" charset="0"/>
              </a:rPr>
              <a:t>này</a:t>
            </a:r>
            <a:r>
              <a:rPr lang="en-US" b="1" dirty="0">
                <a:latin typeface="Arial" charset="0"/>
              </a:rPr>
              <a:t> </a:t>
            </a:r>
            <a:r>
              <a:rPr lang="en-US" b="1" dirty="0" err="1">
                <a:latin typeface="Arial" charset="0"/>
              </a:rPr>
              <a:t>có</a:t>
            </a:r>
            <a:r>
              <a:rPr lang="en-US" b="1" dirty="0">
                <a:latin typeface="Arial" charset="0"/>
              </a:rPr>
              <a:t> </a:t>
            </a:r>
            <a:r>
              <a:rPr lang="en-US" b="1" dirty="0" err="1">
                <a:latin typeface="Arial" charset="0"/>
              </a:rPr>
              <a:t>được</a:t>
            </a:r>
            <a:r>
              <a:rPr lang="en-US" b="1" dirty="0">
                <a:latin typeface="Arial" charset="0"/>
              </a:rPr>
              <a:t> check </a:t>
            </a:r>
            <a:r>
              <a:rPr lang="en-US" b="1" dirty="0" err="1">
                <a:latin typeface="Arial" charset="0"/>
              </a:rPr>
              <a:t>khi</a:t>
            </a:r>
            <a:r>
              <a:rPr lang="en-US" b="1" dirty="0">
                <a:latin typeface="Arial" charset="0"/>
              </a:rPr>
              <a:t> </a:t>
            </a:r>
            <a:r>
              <a:rPr lang="en-US" b="1" dirty="0" err="1">
                <a:latin typeface="Arial" charset="0"/>
              </a:rPr>
              <a:t>khởi</a:t>
            </a:r>
            <a:r>
              <a:rPr lang="en-US" b="1" dirty="0">
                <a:latin typeface="Arial" charset="0"/>
              </a:rPr>
              <a:t> </a:t>
            </a:r>
            <a:r>
              <a:rPr lang="en-US" b="1" dirty="0" err="1">
                <a:latin typeface="Arial" charset="0"/>
              </a:rPr>
              <a:t>động</a:t>
            </a:r>
            <a:r>
              <a:rPr lang="en-US" b="1" dirty="0">
                <a:latin typeface="Arial" charset="0"/>
              </a:rPr>
              <a:t> </a:t>
            </a:r>
            <a:r>
              <a:rPr lang="en-US" b="1" dirty="0" err="1">
                <a:latin typeface="Arial" charset="0"/>
              </a:rPr>
              <a:t>chương</a:t>
            </a:r>
            <a:r>
              <a:rPr lang="en-US" b="1" dirty="0">
                <a:latin typeface="Arial" charset="0"/>
              </a:rPr>
              <a:t> </a:t>
            </a:r>
            <a:r>
              <a:rPr lang="en-US" b="1" dirty="0" err="1">
                <a:latin typeface="Arial" charset="0"/>
              </a:rPr>
              <a:t>trình</a:t>
            </a:r>
            <a:r>
              <a:rPr lang="en-US" b="1" dirty="0">
                <a:latin typeface="Arial" charset="0"/>
              </a:rPr>
              <a:t> hay </a:t>
            </a:r>
            <a:r>
              <a:rPr lang="en-US" b="1" dirty="0" err="1" smtClean="0">
                <a:latin typeface="Arial" charset="0"/>
              </a:rPr>
              <a:t>không</a:t>
            </a:r>
            <a:r>
              <a:rPr lang="en-US" b="1" dirty="0">
                <a:latin typeface="Arial" charset="0"/>
              </a:rPr>
              <a:t>?</a:t>
            </a:r>
          </a:p>
        </p:txBody>
      </p:sp>
      <p:sp>
        <p:nvSpPr>
          <p:cNvPr id="10248" name="Text Box 8"/>
          <p:cNvSpPr txBox="1">
            <a:spLocks noChangeArrowheads="1"/>
          </p:cNvSpPr>
          <p:nvPr/>
        </p:nvSpPr>
        <p:spPr bwMode="auto">
          <a:xfrm>
            <a:off x="1371600" y="5715000"/>
            <a:ext cx="5562600" cy="366713"/>
          </a:xfrm>
          <a:prstGeom prst="rect">
            <a:avLst/>
          </a:prstGeom>
          <a:noFill/>
          <a:ln w="9525" algn="ctr">
            <a:noFill/>
            <a:miter lim="800000"/>
            <a:headEnd/>
            <a:tailEnd/>
          </a:ln>
        </p:spPr>
        <p:txBody>
          <a:bodyPr>
            <a:spAutoFit/>
          </a:bodyPr>
          <a:lstStyle/>
          <a:p>
            <a:pPr algn="l">
              <a:spcBef>
                <a:spcPct val="50000"/>
              </a:spcBef>
            </a:pPr>
            <a:r>
              <a:rPr lang="en-US" b="1" dirty="0" err="1">
                <a:latin typeface="Arial" charset="0"/>
              </a:rPr>
              <a:t>Có</a:t>
            </a:r>
            <a:r>
              <a:rPr lang="en-US" b="1" dirty="0">
                <a:latin typeface="Arial" charset="0"/>
              </a:rPr>
              <a:t> </a:t>
            </a:r>
            <a:r>
              <a:rPr lang="en-US" b="1" dirty="0" err="1">
                <a:latin typeface="Arial" charset="0"/>
              </a:rPr>
              <a:t>thể</a:t>
            </a:r>
            <a:r>
              <a:rPr lang="en-US" b="1" dirty="0">
                <a:latin typeface="Arial" charset="0"/>
              </a:rPr>
              <a:t> check </a:t>
            </a:r>
            <a:r>
              <a:rPr lang="en-US" b="1" dirty="0" err="1">
                <a:latin typeface="Arial" charset="0"/>
              </a:rPr>
              <a:t>cả</a:t>
            </a:r>
            <a:r>
              <a:rPr lang="en-US" b="1" dirty="0">
                <a:latin typeface="Arial" charset="0"/>
              </a:rPr>
              <a:t> 2 radio button </a:t>
            </a:r>
            <a:r>
              <a:rPr lang="en-US" b="1" dirty="0" err="1">
                <a:latin typeface="Arial" charset="0"/>
              </a:rPr>
              <a:t>này</a:t>
            </a:r>
            <a:r>
              <a:rPr lang="en-US" b="1" dirty="0">
                <a:latin typeface="Arial" charset="0"/>
              </a:rPr>
              <a:t> </a:t>
            </a:r>
            <a:r>
              <a:rPr lang="en-US" b="1" dirty="0" err="1">
                <a:latin typeface="Arial" charset="0"/>
              </a:rPr>
              <a:t>không</a:t>
            </a:r>
            <a:r>
              <a:rPr lang="en-US" b="1" dirty="0">
                <a:latin typeface="Arial" charset="0"/>
              </a:rPr>
              <a:t>?</a:t>
            </a:r>
          </a:p>
        </p:txBody>
      </p:sp>
      <p:sp>
        <p:nvSpPr>
          <p:cNvPr id="8" name="Text Box 8"/>
          <p:cNvSpPr txBox="1">
            <a:spLocks noChangeArrowheads="1"/>
          </p:cNvSpPr>
          <p:nvPr/>
        </p:nvSpPr>
        <p:spPr bwMode="auto">
          <a:xfrm>
            <a:off x="1371600" y="6248400"/>
            <a:ext cx="5562600" cy="366713"/>
          </a:xfrm>
          <a:prstGeom prst="rect">
            <a:avLst/>
          </a:prstGeom>
          <a:noFill/>
          <a:ln w="9525" algn="ctr">
            <a:noFill/>
            <a:miter lim="800000"/>
            <a:headEnd/>
            <a:tailEnd/>
          </a:ln>
        </p:spPr>
        <p:txBody>
          <a:bodyPr>
            <a:spAutoFit/>
          </a:bodyPr>
          <a:lstStyle/>
          <a:p>
            <a:pPr algn="l">
              <a:spcBef>
                <a:spcPct val="50000"/>
              </a:spcBef>
            </a:pPr>
            <a:r>
              <a:rPr lang="en-US" b="1" dirty="0" err="1" smtClean="0">
                <a:latin typeface="Arial" charset="0"/>
              </a:rPr>
              <a:t>Phím</a:t>
            </a:r>
            <a:r>
              <a:rPr lang="en-US" b="1" dirty="0" smtClean="0">
                <a:latin typeface="Arial" charset="0"/>
              </a:rPr>
              <a:t> </a:t>
            </a:r>
            <a:r>
              <a:rPr lang="en-US" b="1" dirty="0" err="1" smtClean="0">
                <a:latin typeface="Arial" charset="0"/>
              </a:rPr>
              <a:t>tắt</a:t>
            </a:r>
            <a:endParaRPr lang="en-US" b="1" dirty="0">
              <a:latin typeface="Arial" charset="0"/>
            </a:endParaRPr>
          </a:p>
        </p:txBody>
      </p:sp>
    </p:spTree>
  </p:cSld>
  <p:clrMapOvr>
    <a:masterClrMapping/>
  </p:clrMapOvr>
  <p:transition>
    <p:wheel spokes="8"/>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t>Testcase2:Command button</a:t>
            </a:r>
          </a:p>
        </p:txBody>
      </p:sp>
      <p:pic>
        <p:nvPicPr>
          <p:cNvPr id="12295" name="Picture 7" descr="Delete"/>
          <p:cNvPicPr>
            <a:picLocks noChangeAspect="1" noChangeArrowheads="1"/>
          </p:cNvPicPr>
          <p:nvPr/>
        </p:nvPicPr>
        <p:blipFill>
          <a:blip r:embed="rId2"/>
          <a:srcRect/>
          <a:stretch>
            <a:fillRect/>
          </a:stretch>
        </p:blipFill>
        <p:spPr bwMode="auto">
          <a:xfrm>
            <a:off x="685800" y="4724400"/>
            <a:ext cx="1514475" cy="638175"/>
          </a:xfrm>
          <a:prstGeom prst="rect">
            <a:avLst/>
          </a:prstGeom>
          <a:noFill/>
          <a:ln w="9525">
            <a:noFill/>
            <a:miter lim="800000"/>
            <a:headEnd/>
            <a:tailEnd/>
          </a:ln>
        </p:spPr>
      </p:pic>
      <p:pic>
        <p:nvPicPr>
          <p:cNvPr id="12296" name="Picture 8" descr="Add"/>
          <p:cNvPicPr>
            <a:picLocks noChangeAspect="1" noChangeArrowheads="1"/>
          </p:cNvPicPr>
          <p:nvPr/>
        </p:nvPicPr>
        <p:blipFill>
          <a:blip r:embed="rId3"/>
          <a:srcRect/>
          <a:stretch>
            <a:fillRect/>
          </a:stretch>
        </p:blipFill>
        <p:spPr bwMode="auto">
          <a:xfrm>
            <a:off x="685800" y="3200400"/>
            <a:ext cx="1514475" cy="638175"/>
          </a:xfrm>
          <a:prstGeom prst="rect">
            <a:avLst/>
          </a:prstGeom>
          <a:noFill/>
          <a:ln w="9525">
            <a:noFill/>
            <a:miter lim="800000"/>
            <a:headEnd/>
            <a:tailEnd/>
          </a:ln>
        </p:spPr>
      </p:pic>
      <p:sp>
        <p:nvSpPr>
          <p:cNvPr id="12297" name="Text Box 9"/>
          <p:cNvSpPr txBox="1">
            <a:spLocks noChangeArrowheads="1"/>
          </p:cNvSpPr>
          <p:nvPr/>
        </p:nvSpPr>
        <p:spPr bwMode="auto">
          <a:xfrm>
            <a:off x="2514600" y="3200400"/>
            <a:ext cx="5105400" cy="641350"/>
          </a:xfrm>
          <a:prstGeom prst="rect">
            <a:avLst/>
          </a:prstGeom>
          <a:noFill/>
          <a:ln w="9525" algn="ctr">
            <a:noFill/>
            <a:miter lim="800000"/>
            <a:headEnd/>
            <a:tailEnd/>
          </a:ln>
        </p:spPr>
        <p:txBody>
          <a:bodyPr>
            <a:spAutoFit/>
          </a:bodyPr>
          <a:lstStyle/>
          <a:p>
            <a:pPr>
              <a:spcBef>
                <a:spcPct val="50000"/>
              </a:spcBef>
            </a:pPr>
            <a:r>
              <a:rPr lang="en-US" b="1">
                <a:latin typeface="Arial" charset="0"/>
              </a:rPr>
              <a:t>Button Add có thể được thực thi bằng phím tắt Alt + A hay không?</a:t>
            </a:r>
          </a:p>
        </p:txBody>
      </p:sp>
      <p:sp>
        <p:nvSpPr>
          <p:cNvPr id="12298" name="Text Box 10"/>
          <p:cNvSpPr txBox="1">
            <a:spLocks noChangeArrowheads="1"/>
          </p:cNvSpPr>
          <p:nvPr/>
        </p:nvSpPr>
        <p:spPr bwMode="auto">
          <a:xfrm>
            <a:off x="2362200" y="4724400"/>
            <a:ext cx="5105400" cy="641350"/>
          </a:xfrm>
          <a:prstGeom prst="rect">
            <a:avLst/>
          </a:prstGeom>
          <a:noFill/>
          <a:ln w="9525" algn="ctr">
            <a:noFill/>
            <a:miter lim="800000"/>
            <a:headEnd/>
            <a:tailEnd/>
          </a:ln>
        </p:spPr>
        <p:txBody>
          <a:bodyPr>
            <a:spAutoFit/>
          </a:bodyPr>
          <a:lstStyle/>
          <a:p>
            <a:pPr>
              <a:spcBef>
                <a:spcPct val="50000"/>
              </a:spcBef>
            </a:pPr>
            <a:r>
              <a:rPr lang="en-US" b="1">
                <a:latin typeface="Arial" charset="0"/>
              </a:rPr>
              <a:t>Button Delete có thể được thực thi bằng phím tắt Alt + D hay không?</a:t>
            </a:r>
          </a:p>
        </p:txBody>
      </p:sp>
      <p:sp>
        <p:nvSpPr>
          <p:cNvPr id="9223" name="Text Box 11"/>
          <p:cNvSpPr txBox="1">
            <a:spLocks noChangeArrowheads="1"/>
          </p:cNvSpPr>
          <p:nvPr/>
        </p:nvSpPr>
        <p:spPr bwMode="auto">
          <a:xfrm>
            <a:off x="609600" y="2209800"/>
            <a:ext cx="7543800" cy="396875"/>
          </a:xfrm>
          <a:prstGeom prst="rect">
            <a:avLst/>
          </a:prstGeom>
          <a:noFill/>
          <a:ln w="9525" algn="ctr">
            <a:noFill/>
            <a:miter lim="800000"/>
            <a:headEnd/>
            <a:tailEnd/>
          </a:ln>
        </p:spPr>
        <p:txBody>
          <a:bodyPr>
            <a:spAutoFit/>
          </a:bodyPr>
          <a:lstStyle/>
          <a:p>
            <a:pPr algn="l">
              <a:spcBef>
                <a:spcPct val="50000"/>
              </a:spcBef>
            </a:pPr>
            <a:r>
              <a:rPr lang="en-US" sz="2000" b="1">
                <a:latin typeface="Arial" charset="0"/>
              </a:rPr>
              <a:t>Trong Macro Table của Unikey:</a:t>
            </a:r>
          </a:p>
        </p:txBody>
      </p:sp>
    </p:spTree>
  </p:cSld>
  <p:clrMapOvr>
    <a:masterClrMapping/>
  </p:clrMapOvr>
  <p:transition>
    <p:wheel spokes="8"/>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smtClean="0"/>
              <a:t>Testcase3: List box</a:t>
            </a:r>
          </a:p>
        </p:txBody>
      </p:sp>
      <p:sp>
        <p:nvSpPr>
          <p:cNvPr id="10243" name="Text Box 12"/>
          <p:cNvSpPr txBox="1">
            <a:spLocks noChangeArrowheads="1"/>
          </p:cNvSpPr>
          <p:nvPr/>
        </p:nvSpPr>
        <p:spPr bwMode="auto">
          <a:xfrm>
            <a:off x="609600" y="2209800"/>
            <a:ext cx="7543800" cy="396875"/>
          </a:xfrm>
          <a:prstGeom prst="rect">
            <a:avLst/>
          </a:prstGeom>
          <a:noFill/>
          <a:ln w="9525" algn="ctr">
            <a:noFill/>
            <a:miter lim="800000"/>
            <a:headEnd/>
            <a:tailEnd/>
          </a:ln>
        </p:spPr>
        <p:txBody>
          <a:bodyPr>
            <a:spAutoFit/>
          </a:bodyPr>
          <a:lstStyle/>
          <a:p>
            <a:pPr algn="l">
              <a:spcBef>
                <a:spcPct val="50000"/>
              </a:spcBef>
            </a:pPr>
            <a:r>
              <a:rPr lang="en-US" sz="2000" b="1">
                <a:latin typeface="Arial" charset="0"/>
              </a:rPr>
              <a:t>Trong Macro Table của Unikey:</a:t>
            </a:r>
          </a:p>
        </p:txBody>
      </p:sp>
      <p:pic>
        <p:nvPicPr>
          <p:cNvPr id="14349" name="Picture 13" descr="MacroTable"/>
          <p:cNvPicPr>
            <a:picLocks noGrp="1" noChangeAspect="1" noChangeArrowheads="1"/>
          </p:cNvPicPr>
          <p:nvPr>
            <p:ph idx="1"/>
          </p:nvPr>
        </p:nvPicPr>
        <p:blipFill>
          <a:blip r:embed="rId2"/>
          <a:srcRect/>
          <a:stretch>
            <a:fillRect/>
          </a:stretch>
        </p:blipFill>
        <p:spPr>
          <a:xfrm>
            <a:off x="1752600" y="2667000"/>
            <a:ext cx="5010150" cy="3619500"/>
          </a:xfrm>
          <a:noFill/>
        </p:spPr>
      </p:pic>
      <p:sp>
        <p:nvSpPr>
          <p:cNvPr id="14351" name="Text Box 15"/>
          <p:cNvSpPr txBox="1">
            <a:spLocks noChangeArrowheads="1"/>
          </p:cNvSpPr>
          <p:nvPr/>
        </p:nvSpPr>
        <p:spPr bwMode="auto">
          <a:xfrm>
            <a:off x="1981200" y="4114800"/>
            <a:ext cx="3581400" cy="641350"/>
          </a:xfrm>
          <a:prstGeom prst="rect">
            <a:avLst/>
          </a:prstGeom>
          <a:noFill/>
          <a:ln w="9525" algn="ctr">
            <a:noFill/>
            <a:miter lim="800000"/>
            <a:headEnd/>
            <a:tailEnd/>
          </a:ln>
        </p:spPr>
        <p:txBody>
          <a:bodyPr>
            <a:spAutoFit/>
          </a:bodyPr>
          <a:lstStyle/>
          <a:p>
            <a:pPr>
              <a:spcBef>
                <a:spcPct val="50000"/>
              </a:spcBef>
            </a:pPr>
            <a:r>
              <a:rPr lang="en-US" b="1">
                <a:latin typeface="Arial" charset="0"/>
              </a:rPr>
              <a:t>Hiển thị đúng giá trị trên Replace - With hay không?</a:t>
            </a:r>
          </a:p>
        </p:txBody>
      </p:sp>
    </p:spTree>
  </p:cSld>
  <p:clrMapOvr>
    <a:masterClrMapping/>
  </p:clrMapOvr>
  <p:transition>
    <p:wheel spokes="8"/>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Nội Dung</a:t>
            </a:r>
            <a:endParaRPr lang="en-US"/>
          </a:p>
        </p:txBody>
      </p:sp>
      <p:sp>
        <p:nvSpPr>
          <p:cNvPr id="4" name="Slide Number Placeholder 3"/>
          <p:cNvSpPr>
            <a:spLocks noGrp="1"/>
          </p:cNvSpPr>
          <p:nvPr>
            <p:ph type="sldNum" sz="quarter" idx="12"/>
          </p:nvPr>
        </p:nvSpPr>
        <p:spPr/>
        <p:txBody>
          <a:bodyPr/>
          <a:lstStyle/>
          <a:p>
            <a:pPr>
              <a:defRPr/>
            </a:pPr>
            <a:fld id="{177B15EE-425E-4EB5-995D-84B79FEA7B9A}" type="slidenum">
              <a:rPr lang="en-US" smtClean="0"/>
              <a:pPr>
                <a:defRPr/>
              </a:pPr>
              <a:t>64</a:t>
            </a:fld>
            <a:endParaRPr lang="en-US"/>
          </a:p>
        </p:txBody>
      </p:sp>
      <p:grpSp>
        <p:nvGrpSpPr>
          <p:cNvPr id="3" name="Group 5"/>
          <p:cNvGrpSpPr/>
          <p:nvPr/>
        </p:nvGrpSpPr>
        <p:grpSpPr>
          <a:xfrm>
            <a:off x="1447800" y="2057400"/>
            <a:ext cx="6096000" cy="752675"/>
            <a:chOff x="0" y="16582"/>
            <a:chExt cx="6096000" cy="752675"/>
          </a:xfrm>
          <a:scene3d>
            <a:camera prst="orthographicFront"/>
            <a:lightRig rig="flat" dir="t"/>
          </a:scene3d>
        </p:grpSpPr>
        <p:sp>
          <p:nvSpPr>
            <p:cNvPr id="7" name="Rounded Rectangle 6"/>
            <p:cNvSpPr/>
            <p:nvPr/>
          </p:nvSpPr>
          <p:spPr>
            <a:xfrm>
              <a:off x="0" y="16582"/>
              <a:ext cx="6096000" cy="75267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8" name="Rounded Rectangle 4"/>
            <p:cNvSpPr/>
            <p:nvPr/>
          </p:nvSpPr>
          <p:spPr>
            <a:xfrm>
              <a:off x="36743" y="53325"/>
              <a:ext cx="6022514" cy="6791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smtClean="0"/>
                <a:t>Giới Thiệu</a:t>
              </a:r>
              <a:endParaRPr lang="en-US" sz="3200" kern="1200"/>
            </a:p>
          </p:txBody>
        </p:sp>
      </p:grpSp>
      <p:grpSp>
        <p:nvGrpSpPr>
          <p:cNvPr id="5" name="Group 8"/>
          <p:cNvGrpSpPr/>
          <p:nvPr/>
        </p:nvGrpSpPr>
        <p:grpSpPr>
          <a:xfrm>
            <a:off x="1447800" y="2971800"/>
            <a:ext cx="6096000" cy="752675"/>
            <a:chOff x="0" y="16582"/>
            <a:chExt cx="6096000" cy="752675"/>
          </a:xfrm>
          <a:scene3d>
            <a:camera prst="orthographicFront"/>
            <a:lightRig rig="flat" dir="t"/>
          </a:scene3d>
        </p:grpSpPr>
        <p:sp>
          <p:nvSpPr>
            <p:cNvPr id="10" name="Rounded Rectangle 9"/>
            <p:cNvSpPr/>
            <p:nvPr/>
          </p:nvSpPr>
          <p:spPr>
            <a:xfrm>
              <a:off x="0" y="16582"/>
              <a:ext cx="6096000" cy="75267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1" name="Rounded Rectangle 4"/>
            <p:cNvSpPr/>
            <p:nvPr/>
          </p:nvSpPr>
          <p:spPr>
            <a:xfrm>
              <a:off x="36743" y="53325"/>
              <a:ext cx="6022514" cy="6791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smtClean="0"/>
                <a:t>Kỹ thuật Checklist</a:t>
              </a:r>
              <a:endParaRPr lang="en-US" sz="3200" kern="1200"/>
            </a:p>
          </p:txBody>
        </p:sp>
      </p:grpSp>
      <p:grpSp>
        <p:nvGrpSpPr>
          <p:cNvPr id="6" name="Group 11"/>
          <p:cNvGrpSpPr/>
          <p:nvPr/>
        </p:nvGrpSpPr>
        <p:grpSpPr>
          <a:xfrm>
            <a:off x="1447800" y="4800600"/>
            <a:ext cx="6096000" cy="752675"/>
            <a:chOff x="0" y="16582"/>
            <a:chExt cx="6096000" cy="752675"/>
          </a:xfrm>
          <a:scene3d>
            <a:camera prst="orthographicFront"/>
            <a:lightRig rig="flat" dir="t"/>
          </a:scene3d>
        </p:grpSpPr>
        <p:sp>
          <p:nvSpPr>
            <p:cNvPr id="13" name="Rounded Rectangle 12"/>
            <p:cNvSpPr/>
            <p:nvPr/>
          </p:nvSpPr>
          <p:spPr>
            <a:xfrm>
              <a:off x="0" y="16582"/>
              <a:ext cx="6096000" cy="75267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4" name="Rounded Rectangle 4"/>
            <p:cNvSpPr/>
            <p:nvPr/>
          </p:nvSpPr>
          <p:spPr>
            <a:xfrm>
              <a:off x="36743" y="53325"/>
              <a:ext cx="6022514" cy="6791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Demo tool Web2Test</a:t>
              </a:r>
              <a:endParaRPr lang="en-US" sz="3200" kern="1200" dirty="0"/>
            </a:p>
          </p:txBody>
        </p:sp>
      </p:grpSp>
      <p:grpSp>
        <p:nvGrpSpPr>
          <p:cNvPr id="9" name="Group 15"/>
          <p:cNvGrpSpPr/>
          <p:nvPr/>
        </p:nvGrpSpPr>
        <p:grpSpPr>
          <a:xfrm>
            <a:off x="1447800" y="3886200"/>
            <a:ext cx="6096000" cy="752675"/>
            <a:chOff x="0" y="16582"/>
            <a:chExt cx="6096000" cy="752675"/>
          </a:xfrm>
          <a:scene3d>
            <a:camera prst="orthographicFront"/>
            <a:lightRig rig="flat" dir="t"/>
          </a:scene3d>
        </p:grpSpPr>
        <p:sp>
          <p:nvSpPr>
            <p:cNvPr id="17" name="Rounded Rectangle 16"/>
            <p:cNvSpPr/>
            <p:nvPr/>
          </p:nvSpPr>
          <p:spPr>
            <a:xfrm>
              <a:off x="0" y="16582"/>
              <a:ext cx="6096000" cy="75267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Rounded Rectangle 4"/>
            <p:cNvSpPr/>
            <p:nvPr/>
          </p:nvSpPr>
          <p:spPr>
            <a:xfrm>
              <a:off x="36743" y="53325"/>
              <a:ext cx="6022514" cy="6791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Demo tool </a:t>
              </a:r>
              <a:r>
                <a:rPr lang="en-US" sz="3200" kern="1200" dirty="0" err="1" smtClean="0"/>
                <a:t>Ranorex</a:t>
              </a:r>
              <a:endParaRPr lang="en-US" sz="3200" kern="1200" dirty="0"/>
            </a:p>
          </p:txBody>
        </p:sp>
      </p:grpSp>
      <p:grpSp>
        <p:nvGrpSpPr>
          <p:cNvPr id="12" name="Group 18"/>
          <p:cNvGrpSpPr/>
          <p:nvPr/>
        </p:nvGrpSpPr>
        <p:grpSpPr>
          <a:xfrm>
            <a:off x="1447800" y="5724325"/>
            <a:ext cx="6096000" cy="752675"/>
            <a:chOff x="0" y="16582"/>
            <a:chExt cx="6096000" cy="752675"/>
          </a:xfrm>
          <a:scene3d>
            <a:camera prst="orthographicFront"/>
            <a:lightRig rig="flat" dir="t"/>
          </a:scene3d>
        </p:grpSpPr>
        <p:sp>
          <p:nvSpPr>
            <p:cNvPr id="20" name="Rounded Rectangle 19"/>
            <p:cNvSpPr/>
            <p:nvPr/>
          </p:nvSpPr>
          <p:spPr>
            <a:xfrm>
              <a:off x="0" y="16582"/>
              <a:ext cx="6096000" cy="75267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1" name="Rounded Rectangle 4"/>
            <p:cNvSpPr/>
            <p:nvPr/>
          </p:nvSpPr>
          <p:spPr>
            <a:xfrm>
              <a:off x="36743" y="53325"/>
              <a:ext cx="6022514" cy="6791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smtClean="0"/>
                <a:t>Thảo luận</a:t>
              </a:r>
              <a:endParaRPr lang="en-US" sz="3200" kern="1200"/>
            </a:p>
          </p:txBody>
        </p:sp>
      </p:grpSp>
      <p:sp>
        <p:nvSpPr>
          <p:cNvPr id="22" name="Rounded Rectangle 21"/>
          <p:cNvSpPr/>
          <p:nvPr/>
        </p:nvSpPr>
        <p:spPr>
          <a:xfrm>
            <a:off x="1295400" y="3810000"/>
            <a:ext cx="6400800" cy="914400"/>
          </a:xfrm>
          <a:prstGeom prst="roundRect">
            <a:avLst/>
          </a:prstGeom>
          <a:no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4.50867E-6 L 3.33333E-6 0.12648 " pathEditMode="relative" rAng="0" ptsTypes="AA">
                                      <p:cBhvr>
                                        <p:cTn id="6" dur="2000" fill="hold"/>
                                        <p:tgtEl>
                                          <p:spTgt spid="22"/>
                                        </p:tgtEl>
                                        <p:attrNameLst>
                                          <p:attrName>ppt_x</p:attrName>
                                          <p:attrName>ppt_y</p:attrName>
                                        </p:attrNameLst>
                                      </p:cBhvr>
                                      <p:rCtr x="0" y="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a:defRPr/>
            </a:pPr>
            <a:fld id="{177B15EE-425E-4EB5-995D-84B79FEA7B9A}" type="slidenum">
              <a:rPr lang="en-US" smtClean="0"/>
              <a:pPr>
                <a:defRPr/>
              </a:pPr>
              <a:t>65</a:t>
            </a:fld>
            <a:endParaRPr lang="en-US"/>
          </a:p>
        </p:txBody>
      </p:sp>
      <p:sp>
        <p:nvSpPr>
          <p:cNvPr id="5" name="Title 4"/>
          <p:cNvSpPr>
            <a:spLocks noGrp="1"/>
          </p:cNvSpPr>
          <p:nvPr>
            <p:ph type="ctrTitle"/>
          </p:nvPr>
        </p:nvSpPr>
        <p:spPr/>
        <p:txBody>
          <a:bodyPr/>
          <a:lstStyle/>
          <a:p>
            <a:r>
              <a:rPr lang="en-US" dirty="0" smtClean="0"/>
              <a:t>Demo Web2Test</a:t>
            </a:r>
            <a:endParaRPr lang="en-US" dirty="0"/>
          </a:p>
        </p:txBody>
      </p:sp>
      <p:sp>
        <p:nvSpPr>
          <p:cNvPr id="6" name="Subtitle 5"/>
          <p:cNvSpPr>
            <a:spLocks noGrp="1"/>
          </p:cNvSpPr>
          <p:nvPr>
            <p:ph type="subTitle" idx="1"/>
          </p:nvPr>
        </p:nvSpPr>
        <p:spPr>
          <a:xfrm>
            <a:off x="2286000" y="3733800"/>
            <a:ext cx="6705600" cy="381000"/>
          </a:xfrm>
        </p:spPr>
        <p:txBody>
          <a:bodyPr/>
          <a:lstStyle/>
          <a:p>
            <a:r>
              <a:rPr lang="en-US" b="1" dirty="0" err="1" smtClean="0"/>
              <a:t>Người</a:t>
            </a:r>
            <a:r>
              <a:rPr lang="en-US" b="1" dirty="0" smtClean="0"/>
              <a:t> </a:t>
            </a:r>
            <a:r>
              <a:rPr lang="en-US" b="1" dirty="0" err="1" smtClean="0"/>
              <a:t>trình</a:t>
            </a:r>
            <a:r>
              <a:rPr lang="en-US" b="1" dirty="0" smtClean="0"/>
              <a:t> </a:t>
            </a:r>
            <a:r>
              <a:rPr lang="en-US" b="1" dirty="0" err="1" smtClean="0"/>
              <a:t>bày</a:t>
            </a:r>
            <a:r>
              <a:rPr lang="en-US" b="1" dirty="0" smtClean="0"/>
              <a:t>: </a:t>
            </a:r>
            <a:r>
              <a:rPr lang="en-US" b="1" dirty="0" err="1" smtClean="0"/>
              <a:t>Lê</a:t>
            </a:r>
            <a:r>
              <a:rPr lang="en-US" b="1" dirty="0" smtClean="0"/>
              <a:t> </a:t>
            </a:r>
            <a:r>
              <a:rPr lang="en-US" b="1" dirty="0" err="1" smtClean="0"/>
              <a:t>Đức</a:t>
            </a:r>
            <a:r>
              <a:rPr lang="en-US" b="1" dirty="0" smtClean="0"/>
              <a:t> </a:t>
            </a:r>
            <a:r>
              <a:rPr lang="en-US" b="1" dirty="0" err="1" smtClean="0"/>
              <a:t>Bình</a:t>
            </a:r>
            <a:r>
              <a:rPr lang="en-US" b="1" dirty="0" smtClean="0"/>
              <a:t> Minh</a:t>
            </a:r>
            <a:endParaRPr lang="en-US" b="1" dirty="0"/>
          </a:p>
        </p:txBody>
      </p:sp>
    </p:spTree>
  </p:cSld>
  <p:clrMapOvr>
    <a:masterClrMapping/>
  </p:clrMapOvr>
  <p:transition>
    <p:wheel spokes="8"/>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Web2Test  - Giới Thiệu</a:t>
            </a:r>
            <a:endParaRPr lang="en-US" dirty="0"/>
          </a:p>
        </p:txBody>
      </p:sp>
      <p:sp>
        <p:nvSpPr>
          <p:cNvPr id="3" name="Content Placeholder 2"/>
          <p:cNvSpPr>
            <a:spLocks noGrp="1"/>
          </p:cNvSpPr>
          <p:nvPr>
            <p:ph idx="1"/>
          </p:nvPr>
        </p:nvSpPr>
        <p:spPr/>
        <p:txBody>
          <a:bodyPr/>
          <a:lstStyle/>
          <a:p>
            <a:r>
              <a:rPr lang="en-US" dirty="0" smtClean="0"/>
              <a:t>Web2Test </a:t>
            </a:r>
            <a:r>
              <a:rPr lang="en-US" dirty="0" err="1"/>
              <a:t>là</a:t>
            </a:r>
            <a:r>
              <a:rPr lang="en-US" dirty="0"/>
              <a:t> </a:t>
            </a:r>
            <a:r>
              <a:rPr lang="en-US" dirty="0" err="1" smtClean="0"/>
              <a:t>công</a:t>
            </a:r>
            <a:r>
              <a:rPr lang="en-US" dirty="0" smtClean="0"/>
              <a:t> </a:t>
            </a:r>
            <a:r>
              <a:rPr lang="en-US" dirty="0" err="1" smtClean="0"/>
              <a:t>cụ</a:t>
            </a:r>
            <a:r>
              <a:rPr lang="en-US" dirty="0" smtClean="0"/>
              <a:t> </a:t>
            </a:r>
            <a:r>
              <a:rPr lang="en-US" dirty="0" err="1" smtClean="0"/>
              <a:t>kiểm</a:t>
            </a:r>
            <a:r>
              <a:rPr lang="en-US" dirty="0" smtClean="0"/>
              <a:t> </a:t>
            </a:r>
            <a:r>
              <a:rPr lang="en-US" dirty="0" err="1" smtClean="0"/>
              <a:t>tra</a:t>
            </a:r>
            <a:r>
              <a:rPr lang="en-US" dirty="0" smtClean="0"/>
              <a:t> </a:t>
            </a:r>
            <a:r>
              <a:rPr lang="en-US" dirty="0" err="1" smtClean="0"/>
              <a:t>tự</a:t>
            </a:r>
            <a:r>
              <a:rPr lang="en-US" dirty="0" smtClean="0"/>
              <a:t> </a:t>
            </a:r>
            <a:r>
              <a:rPr lang="en-US" err="1" smtClean="0"/>
              <a:t>động</a:t>
            </a:r>
            <a:r>
              <a:rPr lang="en-US" smtClean="0"/>
              <a:t> các </a:t>
            </a:r>
            <a:r>
              <a:rPr lang="en-US" dirty="0" err="1" smtClean="0"/>
              <a:t>chức</a:t>
            </a:r>
            <a:r>
              <a:rPr lang="en-US" dirty="0" smtClean="0"/>
              <a:t> </a:t>
            </a:r>
            <a:r>
              <a:rPr lang="en-US" dirty="0" err="1" smtClean="0"/>
              <a:t>năng</a:t>
            </a:r>
            <a:r>
              <a:rPr lang="en-US" dirty="0" smtClean="0"/>
              <a:t> </a:t>
            </a:r>
            <a:r>
              <a:rPr lang="en-US" err="1" smtClean="0"/>
              <a:t>của</a:t>
            </a:r>
            <a:r>
              <a:rPr lang="en-US" smtClean="0"/>
              <a:t> ứng </a:t>
            </a:r>
            <a:r>
              <a:rPr lang="en-US" dirty="0" err="1" smtClean="0"/>
              <a:t>dụng</a:t>
            </a:r>
            <a:r>
              <a:rPr lang="en-US" dirty="0" smtClean="0"/>
              <a:t> web </a:t>
            </a:r>
            <a:r>
              <a:rPr lang="en-US" dirty="0" err="1" smtClean="0"/>
              <a:t>và</a:t>
            </a:r>
            <a:r>
              <a:rPr lang="en-US" dirty="0" smtClean="0"/>
              <a:t> </a:t>
            </a:r>
            <a:r>
              <a:rPr lang="en-US" smtClean="0"/>
              <a:t>portals.</a:t>
            </a:r>
            <a:endParaRPr lang="en-US" dirty="0" smtClean="0"/>
          </a:p>
          <a:p>
            <a:r>
              <a:rPr lang="en-US" dirty="0" smtClean="0"/>
              <a:t>Web2Test </a:t>
            </a:r>
            <a:r>
              <a:rPr lang="en-US" dirty="0" err="1" smtClean="0"/>
              <a:t>chạy</a:t>
            </a:r>
            <a:r>
              <a:rPr lang="en-US" dirty="0" smtClean="0"/>
              <a:t> </a:t>
            </a:r>
            <a:r>
              <a:rPr lang="en-US" dirty="0" err="1" smtClean="0"/>
              <a:t>dưới</a:t>
            </a:r>
            <a:r>
              <a:rPr lang="en-US" dirty="0" smtClean="0"/>
              <a:t> </a:t>
            </a:r>
            <a:r>
              <a:rPr lang="en-US" dirty="0" err="1" smtClean="0"/>
              <a:t>nền</a:t>
            </a:r>
            <a:r>
              <a:rPr lang="en-US" dirty="0" smtClean="0"/>
              <a:t> Window </a:t>
            </a:r>
            <a:r>
              <a:rPr lang="en-US" dirty="0" err="1" smtClean="0"/>
              <a:t>và</a:t>
            </a:r>
            <a:r>
              <a:rPr lang="en-US" dirty="0" smtClean="0"/>
              <a:t> Linux </a:t>
            </a:r>
            <a:r>
              <a:rPr lang="en-US" err="1" smtClean="0"/>
              <a:t>có</a:t>
            </a:r>
            <a:r>
              <a:rPr lang="en-US" smtClean="0"/>
              <a:t> hỗ </a:t>
            </a:r>
            <a:r>
              <a:rPr lang="en-US" dirty="0" err="1" smtClean="0"/>
              <a:t>trợ</a:t>
            </a:r>
            <a:r>
              <a:rPr lang="en-US" dirty="0" smtClean="0"/>
              <a:t> Firefox</a:t>
            </a:r>
            <a:r>
              <a:rPr lang="en-US" smtClean="0"/>
              <a:t>. </a:t>
            </a:r>
          </a:p>
          <a:p>
            <a:r>
              <a:rPr lang="en-US" smtClean="0"/>
              <a:t>Website: </a:t>
            </a:r>
            <a:r>
              <a:rPr lang="en-US" smtClean="0">
                <a:hlinkClick r:id="rId2"/>
              </a:rPr>
              <a:t>http://en.web2test.de</a:t>
            </a:r>
            <a:endParaRPr lang="en-US" smtClean="0"/>
          </a:p>
        </p:txBody>
      </p:sp>
      <p:sp>
        <p:nvSpPr>
          <p:cNvPr id="8" name="Slide Number Placeholder 7"/>
          <p:cNvSpPr>
            <a:spLocks noGrp="1"/>
          </p:cNvSpPr>
          <p:nvPr>
            <p:ph type="sldNum" sz="quarter" idx="12"/>
          </p:nvPr>
        </p:nvSpPr>
        <p:spPr/>
        <p:txBody>
          <a:bodyPr/>
          <a:lstStyle/>
          <a:p>
            <a:fld id="{9164187A-202C-49DE-B392-668F0D266175}" type="slidenum">
              <a:rPr lang="en-US" smtClean="0"/>
              <a:pPr/>
              <a:t>66</a:t>
            </a:fld>
            <a:endParaRPr lang="en-US"/>
          </a:p>
        </p:txBody>
      </p:sp>
    </p:spTree>
  </p:cSld>
  <p:clrMapOvr>
    <a:masterClrMapping/>
  </p:clrMapOvr>
  <p:transition>
    <p:wheel spokes="8"/>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Web2Test  - Demo</a:t>
            </a:r>
            <a:endParaRPr lang="en-US" dirty="0"/>
          </a:p>
        </p:txBody>
      </p:sp>
      <p:pic>
        <p:nvPicPr>
          <p:cNvPr id="3074" name="Picture 2"/>
          <p:cNvPicPr>
            <a:picLocks noGrp="1" noChangeAspect="1" noChangeArrowheads="1"/>
          </p:cNvPicPr>
          <p:nvPr>
            <p:ph idx="1"/>
          </p:nvPr>
        </p:nvPicPr>
        <p:blipFill>
          <a:blip r:embed="rId2"/>
          <a:stretch>
            <a:fillRect/>
          </a:stretch>
        </p:blipFill>
        <p:spPr bwMode="auto">
          <a:xfrm>
            <a:off x="838200" y="1676400"/>
            <a:ext cx="7620000" cy="4762500"/>
          </a:xfrm>
          <a:prstGeom prst="rect">
            <a:avLst/>
          </a:prstGeom>
          <a:noFill/>
          <a:ln w="9525">
            <a:noFill/>
            <a:miter lim="800000"/>
            <a:headEnd/>
            <a:tailEnd/>
          </a:ln>
          <a:effectLst/>
        </p:spPr>
      </p:pic>
      <p:sp>
        <p:nvSpPr>
          <p:cNvPr id="8" name="Slide Number Placeholder 7"/>
          <p:cNvSpPr>
            <a:spLocks noGrp="1"/>
          </p:cNvSpPr>
          <p:nvPr>
            <p:ph type="sldNum" sz="quarter" idx="12"/>
          </p:nvPr>
        </p:nvSpPr>
        <p:spPr/>
        <p:txBody>
          <a:bodyPr/>
          <a:lstStyle/>
          <a:p>
            <a:fld id="{9164187A-202C-49DE-B392-668F0D266175}" type="slidenum">
              <a:rPr lang="en-US" smtClean="0"/>
              <a:pPr/>
              <a:t>67</a:t>
            </a:fld>
            <a:endParaRPr lang="en-US"/>
          </a:p>
        </p:txBody>
      </p:sp>
      <p:sp>
        <p:nvSpPr>
          <p:cNvPr id="7" name="Donut 6"/>
          <p:cNvSpPr/>
          <p:nvPr/>
        </p:nvSpPr>
        <p:spPr>
          <a:xfrm>
            <a:off x="5943600" y="1981200"/>
            <a:ext cx="1143000" cy="533400"/>
          </a:xfrm>
          <a:prstGeom prst="donut">
            <a:avLst>
              <a:gd name="adj" fmla="val 952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xit" presetSubtype="10" fill="hold" grpId="1" nodeType="clickEffect">
                                  <p:stCondLst>
                                    <p:cond delay="0"/>
                                  </p:stCondLst>
                                  <p:childTnLst>
                                    <p:animEffect transition="out" filter="blinds(horizontal)">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Web2Test  - </a:t>
            </a:r>
            <a:r>
              <a:rPr lang="en-US" dirty="0" err="1" smtClean="0"/>
              <a:t>Chức</a:t>
            </a:r>
            <a:r>
              <a:rPr lang="en-US" dirty="0" smtClean="0"/>
              <a:t> </a:t>
            </a:r>
            <a:r>
              <a:rPr lang="en-US" dirty="0" err="1" smtClean="0"/>
              <a:t>năng</a:t>
            </a:r>
            <a:endParaRPr lang="en-US" dirty="0"/>
          </a:p>
        </p:txBody>
      </p:sp>
      <p:sp>
        <p:nvSpPr>
          <p:cNvPr id="8" name="Slide Number Placeholder 7"/>
          <p:cNvSpPr>
            <a:spLocks noGrp="1"/>
          </p:cNvSpPr>
          <p:nvPr>
            <p:ph type="sldNum" sz="quarter" idx="12"/>
          </p:nvPr>
        </p:nvSpPr>
        <p:spPr/>
        <p:txBody>
          <a:bodyPr/>
          <a:lstStyle/>
          <a:p>
            <a:fld id="{9164187A-202C-49DE-B392-668F0D266175}" type="slidenum">
              <a:rPr lang="en-US" smtClean="0"/>
              <a:pPr/>
              <a:t>68</a:t>
            </a:fld>
            <a:endParaRPr lang="en-US"/>
          </a:p>
        </p:txBody>
      </p:sp>
      <p:sp>
        <p:nvSpPr>
          <p:cNvPr id="10" name="Content Placeholder 9"/>
          <p:cNvSpPr>
            <a:spLocks noGrp="1"/>
          </p:cNvSpPr>
          <p:nvPr>
            <p:ph idx="1"/>
          </p:nvPr>
        </p:nvSpPr>
        <p:spPr/>
        <p:txBody>
          <a:bodyPr/>
          <a:lstStyle/>
          <a:p>
            <a:pPr marL="514350" indent="-514350"/>
            <a:r>
              <a:rPr lang="en-US" smtClean="0"/>
              <a:t>Kiểm tra các chức năng (GUI) cho ứng dụng web</a:t>
            </a:r>
          </a:p>
          <a:p>
            <a:pPr marL="514350" indent="-514350"/>
            <a:r>
              <a:rPr lang="en-US" smtClean="0"/>
              <a:t>Capture và Replay</a:t>
            </a:r>
          </a:p>
          <a:p>
            <a:pPr marL="514350" indent="-514350"/>
            <a:r>
              <a:rPr lang="en-US" smtClean="0"/>
              <a:t>Kiểm tra các thuộc tính CSS (màu sắc, phông chữ,…)</a:t>
            </a:r>
          </a:p>
          <a:p>
            <a:pPr marL="514350" indent="-514350"/>
            <a:r>
              <a:rPr lang="en-US" smtClean="0"/>
              <a:t>Truy cập trực tiếp DOM của trình duyệt</a:t>
            </a:r>
          </a:p>
          <a:p>
            <a:pPr marL="514350" indent="-514350"/>
            <a:r>
              <a:rPr lang="en-US" smtClean="0"/>
              <a:t>Tùy biến linh hoạt cho các thiết lập của trình duyệt (proxy, cookies, locale, …)</a:t>
            </a:r>
          </a:p>
          <a:p>
            <a:pPr marL="514350" indent="-514350"/>
            <a:r>
              <a:rPr lang="en-US" smtClean="0"/>
              <a:t>Hỗ trợ tất cả các khung ứng dụng web (GWT, SAP WD, JSF, JSP, ASP.NET)</a:t>
            </a:r>
            <a:endParaRPr lang="en-US"/>
          </a:p>
        </p:txBody>
      </p:sp>
    </p:spTree>
  </p:cSld>
  <p:clrMapOvr>
    <a:masterClrMapping/>
  </p:clrMapOvr>
  <p:transition>
    <p:wheel spokes="8"/>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Nội Dung</a:t>
            </a:r>
            <a:endParaRPr lang="en-US"/>
          </a:p>
        </p:txBody>
      </p:sp>
      <p:sp>
        <p:nvSpPr>
          <p:cNvPr id="4" name="Slide Number Placeholder 3"/>
          <p:cNvSpPr>
            <a:spLocks noGrp="1"/>
          </p:cNvSpPr>
          <p:nvPr>
            <p:ph type="sldNum" sz="quarter" idx="12"/>
          </p:nvPr>
        </p:nvSpPr>
        <p:spPr/>
        <p:txBody>
          <a:bodyPr/>
          <a:lstStyle/>
          <a:p>
            <a:pPr>
              <a:defRPr/>
            </a:pPr>
            <a:fld id="{177B15EE-425E-4EB5-995D-84B79FEA7B9A}" type="slidenum">
              <a:rPr lang="en-US" smtClean="0"/>
              <a:pPr>
                <a:defRPr/>
              </a:pPr>
              <a:t>69</a:t>
            </a:fld>
            <a:endParaRPr lang="en-US"/>
          </a:p>
        </p:txBody>
      </p:sp>
      <p:grpSp>
        <p:nvGrpSpPr>
          <p:cNvPr id="3" name="Group 5"/>
          <p:cNvGrpSpPr/>
          <p:nvPr/>
        </p:nvGrpSpPr>
        <p:grpSpPr>
          <a:xfrm>
            <a:off x="1447800" y="2057400"/>
            <a:ext cx="6096000" cy="752675"/>
            <a:chOff x="0" y="16582"/>
            <a:chExt cx="6096000" cy="752675"/>
          </a:xfrm>
          <a:scene3d>
            <a:camera prst="orthographicFront"/>
            <a:lightRig rig="flat" dir="t"/>
          </a:scene3d>
        </p:grpSpPr>
        <p:sp>
          <p:nvSpPr>
            <p:cNvPr id="7" name="Rounded Rectangle 6"/>
            <p:cNvSpPr/>
            <p:nvPr/>
          </p:nvSpPr>
          <p:spPr>
            <a:xfrm>
              <a:off x="0" y="16582"/>
              <a:ext cx="6096000" cy="75267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8" name="Rounded Rectangle 4"/>
            <p:cNvSpPr/>
            <p:nvPr/>
          </p:nvSpPr>
          <p:spPr>
            <a:xfrm>
              <a:off x="36743" y="53325"/>
              <a:ext cx="6022514" cy="6791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smtClean="0"/>
                <a:t>Giới Thiệu</a:t>
              </a:r>
              <a:endParaRPr lang="en-US" sz="3200" kern="1200"/>
            </a:p>
          </p:txBody>
        </p:sp>
      </p:grpSp>
      <p:grpSp>
        <p:nvGrpSpPr>
          <p:cNvPr id="5" name="Group 8"/>
          <p:cNvGrpSpPr/>
          <p:nvPr/>
        </p:nvGrpSpPr>
        <p:grpSpPr>
          <a:xfrm>
            <a:off x="1447800" y="2971800"/>
            <a:ext cx="6096000" cy="752675"/>
            <a:chOff x="0" y="16582"/>
            <a:chExt cx="6096000" cy="752675"/>
          </a:xfrm>
          <a:scene3d>
            <a:camera prst="orthographicFront"/>
            <a:lightRig rig="flat" dir="t"/>
          </a:scene3d>
        </p:grpSpPr>
        <p:sp>
          <p:nvSpPr>
            <p:cNvPr id="10" name="Rounded Rectangle 9"/>
            <p:cNvSpPr/>
            <p:nvPr/>
          </p:nvSpPr>
          <p:spPr>
            <a:xfrm>
              <a:off x="0" y="16582"/>
              <a:ext cx="6096000" cy="75267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1" name="Rounded Rectangle 4"/>
            <p:cNvSpPr/>
            <p:nvPr/>
          </p:nvSpPr>
          <p:spPr>
            <a:xfrm>
              <a:off x="36743" y="53325"/>
              <a:ext cx="6022514" cy="6791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smtClean="0"/>
                <a:t>Kỹ thuật Checklist</a:t>
              </a:r>
              <a:endParaRPr lang="en-US" sz="3200" kern="1200"/>
            </a:p>
          </p:txBody>
        </p:sp>
      </p:grpSp>
      <p:grpSp>
        <p:nvGrpSpPr>
          <p:cNvPr id="6" name="Group 11"/>
          <p:cNvGrpSpPr/>
          <p:nvPr/>
        </p:nvGrpSpPr>
        <p:grpSpPr>
          <a:xfrm>
            <a:off x="1447800" y="4800600"/>
            <a:ext cx="6096000" cy="752675"/>
            <a:chOff x="0" y="16582"/>
            <a:chExt cx="6096000" cy="752675"/>
          </a:xfrm>
          <a:scene3d>
            <a:camera prst="orthographicFront"/>
            <a:lightRig rig="flat" dir="t"/>
          </a:scene3d>
        </p:grpSpPr>
        <p:sp>
          <p:nvSpPr>
            <p:cNvPr id="13" name="Rounded Rectangle 12"/>
            <p:cNvSpPr/>
            <p:nvPr/>
          </p:nvSpPr>
          <p:spPr>
            <a:xfrm>
              <a:off x="0" y="16582"/>
              <a:ext cx="6096000" cy="75267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4" name="Rounded Rectangle 4"/>
            <p:cNvSpPr/>
            <p:nvPr/>
          </p:nvSpPr>
          <p:spPr>
            <a:xfrm>
              <a:off x="36743" y="53325"/>
              <a:ext cx="6022514" cy="6791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Demo tool Web2test</a:t>
              </a:r>
              <a:endParaRPr lang="en-US" sz="3200" kern="1200" dirty="0"/>
            </a:p>
          </p:txBody>
        </p:sp>
      </p:grpSp>
      <p:grpSp>
        <p:nvGrpSpPr>
          <p:cNvPr id="9" name="Group 15"/>
          <p:cNvGrpSpPr/>
          <p:nvPr/>
        </p:nvGrpSpPr>
        <p:grpSpPr>
          <a:xfrm>
            <a:off x="1447800" y="3886200"/>
            <a:ext cx="6096000" cy="752675"/>
            <a:chOff x="0" y="16582"/>
            <a:chExt cx="6096000" cy="752675"/>
          </a:xfrm>
          <a:scene3d>
            <a:camera prst="orthographicFront"/>
            <a:lightRig rig="flat" dir="t"/>
          </a:scene3d>
        </p:grpSpPr>
        <p:sp>
          <p:nvSpPr>
            <p:cNvPr id="17" name="Rounded Rectangle 16"/>
            <p:cNvSpPr/>
            <p:nvPr/>
          </p:nvSpPr>
          <p:spPr>
            <a:xfrm>
              <a:off x="0" y="16582"/>
              <a:ext cx="6096000" cy="75267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Rounded Rectangle 4"/>
            <p:cNvSpPr/>
            <p:nvPr/>
          </p:nvSpPr>
          <p:spPr>
            <a:xfrm>
              <a:off x="36743" y="53325"/>
              <a:ext cx="6022514" cy="6791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1920" tIns="121920" rIns="121920" bIns="121920" numCol="1" spcCol="1270" anchor="ctr" anchorCtr="0">
              <a:noAutofit/>
            </a:bodyPr>
            <a:lstStyle/>
            <a:p>
              <a:pPr lvl="0" defTabSz="1422400">
                <a:lnSpc>
                  <a:spcPct val="90000"/>
                </a:lnSpc>
                <a:spcAft>
                  <a:spcPct val="35000"/>
                </a:spcAft>
              </a:pPr>
              <a:r>
                <a:rPr lang="en-US" sz="3200" dirty="0" smtClean="0"/>
                <a:t>Demo tool </a:t>
              </a:r>
              <a:r>
                <a:rPr lang="en-US" sz="3200" dirty="0" err="1" smtClean="0"/>
                <a:t>Ranorex</a:t>
              </a:r>
              <a:endParaRPr lang="en-US" sz="3200" dirty="0"/>
            </a:p>
          </p:txBody>
        </p:sp>
      </p:grpSp>
      <p:grpSp>
        <p:nvGrpSpPr>
          <p:cNvPr id="12" name="Group 18"/>
          <p:cNvGrpSpPr/>
          <p:nvPr/>
        </p:nvGrpSpPr>
        <p:grpSpPr>
          <a:xfrm>
            <a:off x="1447800" y="5724325"/>
            <a:ext cx="6096000" cy="752675"/>
            <a:chOff x="0" y="16582"/>
            <a:chExt cx="6096000" cy="752675"/>
          </a:xfrm>
          <a:scene3d>
            <a:camera prst="orthographicFront"/>
            <a:lightRig rig="flat" dir="t"/>
          </a:scene3d>
        </p:grpSpPr>
        <p:sp>
          <p:nvSpPr>
            <p:cNvPr id="20" name="Rounded Rectangle 19"/>
            <p:cNvSpPr/>
            <p:nvPr/>
          </p:nvSpPr>
          <p:spPr>
            <a:xfrm>
              <a:off x="0" y="16582"/>
              <a:ext cx="6096000" cy="75267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1" name="Rounded Rectangle 4"/>
            <p:cNvSpPr/>
            <p:nvPr/>
          </p:nvSpPr>
          <p:spPr>
            <a:xfrm>
              <a:off x="36743" y="53325"/>
              <a:ext cx="6022514" cy="6791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err="1" smtClean="0"/>
                <a:t>Thảo</a:t>
              </a:r>
              <a:r>
                <a:rPr lang="en-US" sz="3200" kern="1200" dirty="0" smtClean="0"/>
                <a:t> </a:t>
              </a:r>
              <a:r>
                <a:rPr lang="en-US" sz="3200" kern="1200" dirty="0" err="1" smtClean="0"/>
                <a:t>luận</a:t>
              </a:r>
              <a:endParaRPr lang="en-US" sz="3200" kern="1200" dirty="0"/>
            </a:p>
          </p:txBody>
        </p:sp>
      </p:grpSp>
      <p:sp>
        <p:nvSpPr>
          <p:cNvPr id="22" name="Rounded Rectangle 21"/>
          <p:cNvSpPr/>
          <p:nvPr/>
        </p:nvSpPr>
        <p:spPr>
          <a:xfrm>
            <a:off x="1295400" y="4724400"/>
            <a:ext cx="6400800" cy="914400"/>
          </a:xfrm>
          <a:prstGeom prst="roundRect">
            <a:avLst/>
          </a:prstGeom>
          <a:no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4.50867E-6 L 3.33333E-6 0.12648 " pathEditMode="relative" rAng="0" ptsTypes="AA">
                                      <p:cBhvr>
                                        <p:cTn id="6" dur="2000" fill="hold"/>
                                        <p:tgtEl>
                                          <p:spTgt spid="22"/>
                                        </p:tgtEl>
                                        <p:attrNameLst>
                                          <p:attrName>ppt_x</p:attrName>
                                          <p:attrName>ppt_y</p:attrName>
                                        </p:attrNameLst>
                                      </p:cBhvr>
                                      <p:rCtr x="0" y="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2"/>
          <p:cNvSpPr>
            <a:spLocks noChangeArrowheads="1"/>
          </p:cNvSpPr>
          <p:nvPr/>
        </p:nvSpPr>
        <p:spPr bwMode="gray">
          <a:xfrm rot="-8935593">
            <a:off x="5375275" y="3581400"/>
            <a:ext cx="1103313" cy="217488"/>
          </a:xfrm>
          <a:prstGeom prst="rect">
            <a:avLst/>
          </a:prstGeom>
          <a:gradFill rotWithShape="1">
            <a:gsLst>
              <a:gs pos="0">
                <a:srgbClr val="969696"/>
              </a:gs>
              <a:gs pos="50000">
                <a:srgbClr val="C9C9C9"/>
              </a:gs>
              <a:gs pos="100000">
                <a:srgbClr val="969696"/>
              </a:gs>
            </a:gsLst>
            <a:lin ang="5400000" scaled="1"/>
          </a:gradFill>
          <a:ln w="9525" algn="ctr">
            <a:noFill/>
            <a:miter lim="800000"/>
            <a:headEnd/>
            <a:tailEnd/>
          </a:ln>
        </p:spPr>
        <p:txBody>
          <a:bodyPr wrap="none" anchor="ctr"/>
          <a:lstStyle/>
          <a:p>
            <a:pPr algn="ctr" eaLnBrk="0" hangingPunct="0"/>
            <a:endParaRPr lang="en-US">
              <a:solidFill>
                <a:srgbClr val="FFFFFF"/>
              </a:solidFill>
            </a:endParaRPr>
          </a:p>
        </p:txBody>
      </p:sp>
      <p:sp>
        <p:nvSpPr>
          <p:cNvPr id="74" name="Rectangle 3"/>
          <p:cNvSpPr>
            <a:spLocks noChangeArrowheads="1"/>
          </p:cNvSpPr>
          <p:nvPr/>
        </p:nvSpPr>
        <p:spPr bwMode="gray">
          <a:xfrm rot="-1530159">
            <a:off x="2633663" y="3421063"/>
            <a:ext cx="1438275" cy="173037"/>
          </a:xfrm>
          <a:prstGeom prst="rect">
            <a:avLst/>
          </a:prstGeom>
          <a:gradFill rotWithShape="1">
            <a:gsLst>
              <a:gs pos="0">
                <a:srgbClr val="969696"/>
              </a:gs>
              <a:gs pos="50000">
                <a:srgbClr val="CCCCCC"/>
              </a:gs>
              <a:gs pos="100000">
                <a:srgbClr val="969696"/>
              </a:gs>
            </a:gsLst>
            <a:lin ang="5400000" scaled="1"/>
          </a:gradFill>
          <a:ln w="9525" algn="ctr">
            <a:noFill/>
            <a:miter lim="800000"/>
            <a:headEnd/>
            <a:tailEnd/>
          </a:ln>
        </p:spPr>
        <p:txBody>
          <a:bodyPr wrap="none" anchor="ctr"/>
          <a:lstStyle/>
          <a:p>
            <a:pPr algn="ctr" eaLnBrk="0" hangingPunct="0"/>
            <a:endParaRPr lang="en-US">
              <a:solidFill>
                <a:srgbClr val="FFFFFF"/>
              </a:solidFill>
            </a:endParaRPr>
          </a:p>
        </p:txBody>
      </p:sp>
      <p:grpSp>
        <p:nvGrpSpPr>
          <p:cNvPr id="2" name="Group 6"/>
          <p:cNvGrpSpPr>
            <a:grpSpLocks/>
          </p:cNvGrpSpPr>
          <p:nvPr/>
        </p:nvGrpSpPr>
        <p:grpSpPr bwMode="auto">
          <a:xfrm>
            <a:off x="3787775" y="2057400"/>
            <a:ext cx="1851025" cy="1828800"/>
            <a:chOff x="2386" y="1488"/>
            <a:chExt cx="1166" cy="1152"/>
          </a:xfrm>
        </p:grpSpPr>
        <p:grpSp>
          <p:nvGrpSpPr>
            <p:cNvPr id="4117" name="Group 7"/>
            <p:cNvGrpSpPr>
              <a:grpSpLocks/>
            </p:cNvGrpSpPr>
            <p:nvPr/>
          </p:nvGrpSpPr>
          <p:grpSpPr bwMode="auto">
            <a:xfrm>
              <a:off x="2400" y="1488"/>
              <a:ext cx="1152" cy="1152"/>
              <a:chOff x="2016" y="1920"/>
              <a:chExt cx="1680" cy="1680"/>
            </a:xfrm>
          </p:grpSpPr>
          <p:sp>
            <p:nvSpPr>
              <p:cNvPr id="4119" name="Oval 8"/>
              <p:cNvSpPr>
                <a:spLocks noChangeArrowheads="1"/>
              </p:cNvSpPr>
              <p:nvPr/>
            </p:nvSpPr>
            <p:spPr bwMode="gray">
              <a:xfrm>
                <a:off x="2016" y="1920"/>
                <a:ext cx="1680" cy="1680"/>
              </a:xfrm>
              <a:prstGeom prst="ellipse">
                <a:avLst/>
              </a:prstGeom>
              <a:gradFill rotWithShape="1">
                <a:gsLst>
                  <a:gs pos="0">
                    <a:srgbClr val="33CC33"/>
                  </a:gs>
                  <a:gs pos="100000">
                    <a:srgbClr val="0C320C"/>
                  </a:gs>
                </a:gsLst>
                <a:lin ang="5400000" scaled="1"/>
              </a:gradFill>
              <a:ln w="9525">
                <a:noFill/>
                <a:round/>
                <a:headEnd/>
                <a:tailEnd/>
              </a:ln>
            </p:spPr>
            <p:txBody>
              <a:bodyPr wrap="none" anchor="ctr"/>
              <a:lstStyle/>
              <a:p>
                <a:pPr algn="ctr" eaLnBrk="0" hangingPunct="0"/>
                <a:endParaRPr lang="en-US">
                  <a:solidFill>
                    <a:srgbClr val="FFFFFF"/>
                  </a:solidFill>
                </a:endParaRPr>
              </a:p>
            </p:txBody>
          </p:sp>
          <p:sp>
            <p:nvSpPr>
              <p:cNvPr id="4120" name="Freeform 9"/>
              <p:cNvSpPr>
                <a:spLocks/>
              </p:cNvSpPr>
              <p:nvPr/>
            </p:nvSpPr>
            <p:spPr bwMode="gray">
              <a:xfrm>
                <a:off x="2208" y="1948"/>
                <a:ext cx="1296" cy="634"/>
              </a:xfrm>
              <a:custGeom>
                <a:avLst/>
                <a:gdLst>
                  <a:gd name="T0" fmla="*/ 1276 w 1321"/>
                  <a:gd name="T1" fmla="*/ 357 h 712"/>
                  <a:gd name="T2" fmla="*/ 1292 w 1321"/>
                  <a:gd name="T3" fmla="*/ 394 h 712"/>
                  <a:gd name="T4" fmla="*/ 1296 w 1321"/>
                  <a:gd name="T5" fmla="*/ 428 h 712"/>
                  <a:gd name="T6" fmla="*/ 1290 w 1321"/>
                  <a:gd name="T7" fmla="*/ 459 h 712"/>
                  <a:gd name="T8" fmla="*/ 1273 w 1321"/>
                  <a:gd name="T9" fmla="*/ 490 h 712"/>
                  <a:gd name="T10" fmla="*/ 1248 w 1321"/>
                  <a:gd name="T11" fmla="*/ 516 h 712"/>
                  <a:gd name="T12" fmla="*/ 1216 w 1321"/>
                  <a:gd name="T13" fmla="*/ 538 h 712"/>
                  <a:gd name="T14" fmla="*/ 1173 w 1321"/>
                  <a:gd name="T15" fmla="*/ 559 h 712"/>
                  <a:gd name="T16" fmla="*/ 1125 w 1321"/>
                  <a:gd name="T17" fmla="*/ 578 h 712"/>
                  <a:gd name="T18" fmla="*/ 1071 w 1321"/>
                  <a:gd name="T19" fmla="*/ 594 h 712"/>
                  <a:gd name="T20" fmla="*/ 1011 w 1321"/>
                  <a:gd name="T21" fmla="*/ 608 h 712"/>
                  <a:gd name="T22" fmla="*/ 949 w 1321"/>
                  <a:gd name="T23" fmla="*/ 618 h 712"/>
                  <a:gd name="T24" fmla="*/ 879 w 1321"/>
                  <a:gd name="T25" fmla="*/ 627 h 712"/>
                  <a:gd name="T26" fmla="*/ 808 w 1321"/>
                  <a:gd name="T27" fmla="*/ 632 h 712"/>
                  <a:gd name="T28" fmla="*/ 780 w 1321"/>
                  <a:gd name="T29" fmla="*/ 634 h 712"/>
                  <a:gd name="T30" fmla="*/ 467 w 1321"/>
                  <a:gd name="T31" fmla="*/ 634 h 712"/>
                  <a:gd name="T32" fmla="*/ 463 w 1321"/>
                  <a:gd name="T33" fmla="*/ 634 h 712"/>
                  <a:gd name="T34" fmla="*/ 401 w 1321"/>
                  <a:gd name="T35" fmla="*/ 630 h 712"/>
                  <a:gd name="T36" fmla="*/ 341 w 1321"/>
                  <a:gd name="T37" fmla="*/ 627 h 712"/>
                  <a:gd name="T38" fmla="*/ 285 w 1321"/>
                  <a:gd name="T39" fmla="*/ 620 h 712"/>
                  <a:gd name="T40" fmla="*/ 231 w 1321"/>
                  <a:gd name="T41" fmla="*/ 614 h 712"/>
                  <a:gd name="T42" fmla="*/ 182 w 1321"/>
                  <a:gd name="T43" fmla="*/ 603 h 712"/>
                  <a:gd name="T44" fmla="*/ 138 w 1321"/>
                  <a:gd name="T45" fmla="*/ 590 h 712"/>
                  <a:gd name="T46" fmla="*/ 100 w 1321"/>
                  <a:gd name="T47" fmla="*/ 577 h 712"/>
                  <a:gd name="T48" fmla="*/ 66 w 1321"/>
                  <a:gd name="T49" fmla="*/ 561 h 712"/>
                  <a:gd name="T50" fmla="*/ 38 w 1321"/>
                  <a:gd name="T51" fmla="*/ 541 h 712"/>
                  <a:gd name="T52" fmla="*/ 18 w 1321"/>
                  <a:gd name="T53" fmla="*/ 519 h 712"/>
                  <a:gd name="T54" fmla="*/ 6 w 1321"/>
                  <a:gd name="T55" fmla="*/ 493 h 712"/>
                  <a:gd name="T56" fmla="*/ 0 w 1321"/>
                  <a:gd name="T57" fmla="*/ 467 h 712"/>
                  <a:gd name="T58" fmla="*/ 0 w 1321"/>
                  <a:gd name="T59" fmla="*/ 463 h 712"/>
                  <a:gd name="T60" fmla="*/ 4 w 1321"/>
                  <a:gd name="T61" fmla="*/ 434 h 712"/>
                  <a:gd name="T62" fmla="*/ 16 w 1321"/>
                  <a:gd name="T63" fmla="*/ 397 h 712"/>
                  <a:gd name="T64" fmla="*/ 50 w 1321"/>
                  <a:gd name="T65" fmla="*/ 329 h 712"/>
                  <a:gd name="T66" fmla="*/ 92 w 1321"/>
                  <a:gd name="T67" fmla="*/ 266 h 712"/>
                  <a:gd name="T68" fmla="*/ 144 w 1321"/>
                  <a:gd name="T69" fmla="*/ 209 h 712"/>
                  <a:gd name="T70" fmla="*/ 200 w 1321"/>
                  <a:gd name="T71" fmla="*/ 157 h 712"/>
                  <a:gd name="T72" fmla="*/ 265 w 1321"/>
                  <a:gd name="T73" fmla="*/ 111 h 712"/>
                  <a:gd name="T74" fmla="*/ 335 w 1321"/>
                  <a:gd name="T75" fmla="*/ 73 h 712"/>
                  <a:gd name="T76" fmla="*/ 407 w 1321"/>
                  <a:gd name="T77" fmla="*/ 42 h 712"/>
                  <a:gd name="T78" fmla="*/ 488 w 1321"/>
                  <a:gd name="T79" fmla="*/ 19 h 712"/>
                  <a:gd name="T80" fmla="*/ 570 w 1321"/>
                  <a:gd name="T81" fmla="*/ 5 h 712"/>
                  <a:gd name="T82" fmla="*/ 654 w 1321"/>
                  <a:gd name="T83" fmla="*/ 0 h 712"/>
                  <a:gd name="T84" fmla="*/ 654 w 1321"/>
                  <a:gd name="T85" fmla="*/ 0 h 712"/>
                  <a:gd name="T86" fmla="*/ 745 w 1321"/>
                  <a:gd name="T87" fmla="*/ 5 h 712"/>
                  <a:gd name="T88" fmla="*/ 831 w 1321"/>
                  <a:gd name="T89" fmla="*/ 20 h 712"/>
                  <a:gd name="T90" fmla="*/ 914 w 1321"/>
                  <a:gd name="T91" fmla="*/ 47 h 712"/>
                  <a:gd name="T92" fmla="*/ 991 w 1321"/>
                  <a:gd name="T93" fmla="*/ 80 h 712"/>
                  <a:gd name="T94" fmla="*/ 1062 w 1321"/>
                  <a:gd name="T95" fmla="*/ 122 h 712"/>
                  <a:gd name="T96" fmla="*/ 1127 w 1321"/>
                  <a:gd name="T97" fmla="*/ 173 h 712"/>
                  <a:gd name="T98" fmla="*/ 1185 w 1321"/>
                  <a:gd name="T99" fmla="*/ 228 h 712"/>
                  <a:gd name="T100" fmla="*/ 1234 w 1321"/>
                  <a:gd name="T101" fmla="*/ 289 h 712"/>
                  <a:gd name="T102" fmla="*/ 1276 w 1321"/>
                  <a:gd name="T103" fmla="*/ 357 h 712"/>
                  <a:gd name="T104" fmla="*/ 1276 w 1321"/>
                  <a:gd name="T105" fmla="*/ 35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33CC33"/>
                  </a:gs>
                </a:gsLst>
                <a:lin ang="5400000" scaled="1"/>
              </a:gradFill>
              <a:ln w="0">
                <a:noFill/>
                <a:round/>
                <a:headEnd/>
                <a:tailEnd/>
              </a:ln>
            </p:spPr>
            <p:txBody>
              <a:bodyPr/>
              <a:lstStyle/>
              <a:p>
                <a:pPr algn="ctr" eaLnBrk="0" hangingPunct="0"/>
                <a:endParaRPr lang="en-US">
                  <a:solidFill>
                    <a:srgbClr val="FFFFFF"/>
                  </a:solidFill>
                </a:endParaRPr>
              </a:p>
            </p:txBody>
          </p:sp>
        </p:grpSp>
        <p:sp>
          <p:nvSpPr>
            <p:cNvPr id="78" name="Text Box 10"/>
            <p:cNvSpPr txBox="1">
              <a:spLocks noChangeArrowheads="1"/>
            </p:cNvSpPr>
            <p:nvPr/>
          </p:nvSpPr>
          <p:spPr bwMode="gray">
            <a:xfrm>
              <a:off x="2386" y="1829"/>
              <a:ext cx="1166" cy="523"/>
            </a:xfrm>
            <a:prstGeom prst="rect">
              <a:avLst/>
            </a:prstGeom>
            <a:noFill/>
            <a:ln w="9525">
              <a:noFill/>
              <a:miter lim="800000"/>
              <a:headEnd/>
              <a:tailEnd/>
            </a:ln>
            <a:effectLst/>
          </p:spPr>
          <p:txBody>
            <a:bodyPr>
              <a:spAutoFit/>
            </a:bodyPr>
            <a:lstStyle/>
            <a:p>
              <a:pPr algn="ctr" eaLnBrk="0" hangingPunct="0">
                <a:defRPr/>
              </a:pPr>
              <a:r>
                <a:rPr lang="en-US" sz="2400" b="1" err="1">
                  <a:solidFill>
                    <a:srgbClr val="FFFFFF"/>
                  </a:solidFill>
                  <a:effectLst>
                    <a:outerShdw blurRad="38100" dist="38100" dir="2700000" algn="tl">
                      <a:srgbClr val="C0C0C0"/>
                    </a:outerShdw>
                  </a:effectLst>
                </a:rPr>
                <a:t>Gui</a:t>
              </a:r>
              <a:r>
                <a:rPr lang="en-US" sz="2400" b="1">
                  <a:solidFill>
                    <a:srgbClr val="FFFFFF"/>
                  </a:solidFill>
                  <a:effectLst>
                    <a:outerShdw blurRad="38100" dist="38100" dir="2700000" algn="tl">
                      <a:srgbClr val="C0C0C0"/>
                    </a:outerShdw>
                  </a:effectLst>
                </a:rPr>
                <a:t> </a:t>
              </a:r>
              <a:r>
                <a:rPr lang="en-US" sz="2400" b="1" smtClean="0">
                  <a:solidFill>
                    <a:srgbClr val="FFFFFF"/>
                  </a:solidFill>
                  <a:effectLst>
                    <a:outerShdw blurRad="38100" dist="38100" dir="2700000" algn="tl">
                      <a:srgbClr val="C0C0C0"/>
                    </a:outerShdw>
                  </a:effectLst>
                </a:rPr>
                <a:t>Testing Checklist</a:t>
              </a:r>
              <a:endParaRPr lang="en-US" sz="2400" b="1" dirty="0">
                <a:solidFill>
                  <a:srgbClr val="FFFFFF"/>
                </a:solidFill>
                <a:effectLst>
                  <a:outerShdw blurRad="38100" dist="38100" dir="2700000" algn="tl">
                    <a:srgbClr val="C0C0C0"/>
                  </a:outerShdw>
                </a:effectLst>
              </a:endParaRPr>
            </a:p>
          </p:txBody>
        </p:sp>
      </p:grpSp>
      <p:grpSp>
        <p:nvGrpSpPr>
          <p:cNvPr id="6" name="Group 21"/>
          <p:cNvGrpSpPr>
            <a:grpSpLocks/>
          </p:cNvGrpSpPr>
          <p:nvPr/>
        </p:nvGrpSpPr>
        <p:grpSpPr bwMode="auto">
          <a:xfrm>
            <a:off x="6096000" y="3352800"/>
            <a:ext cx="2389188" cy="2286000"/>
            <a:chOff x="3312" y="2688"/>
            <a:chExt cx="1505" cy="1440"/>
          </a:xfrm>
        </p:grpSpPr>
        <p:grpSp>
          <p:nvGrpSpPr>
            <p:cNvPr id="4109" name="Group 22"/>
            <p:cNvGrpSpPr>
              <a:grpSpLocks/>
            </p:cNvGrpSpPr>
            <p:nvPr/>
          </p:nvGrpSpPr>
          <p:grpSpPr bwMode="auto">
            <a:xfrm>
              <a:off x="3360" y="2688"/>
              <a:ext cx="1440" cy="1440"/>
              <a:chOff x="2016" y="1920"/>
              <a:chExt cx="1680" cy="1680"/>
            </a:xfrm>
          </p:grpSpPr>
          <p:sp>
            <p:nvSpPr>
              <p:cNvPr id="4111" name="Oval 23"/>
              <p:cNvSpPr>
                <a:spLocks noChangeArrowheads="1"/>
              </p:cNvSpPr>
              <p:nvPr/>
            </p:nvSpPr>
            <p:spPr bwMode="gray">
              <a:xfrm>
                <a:off x="2016" y="1920"/>
                <a:ext cx="1680" cy="1680"/>
              </a:xfrm>
              <a:prstGeom prst="ellipse">
                <a:avLst/>
              </a:prstGeom>
              <a:gradFill rotWithShape="1">
                <a:gsLst>
                  <a:gs pos="0">
                    <a:srgbClr val="FA8228"/>
                  </a:gs>
                  <a:gs pos="100000">
                    <a:srgbClr val="804315"/>
                  </a:gs>
                </a:gsLst>
                <a:lin ang="5400000" scaled="1"/>
              </a:gradFill>
              <a:ln w="9525">
                <a:noFill/>
                <a:round/>
                <a:headEnd/>
                <a:tailEnd/>
              </a:ln>
            </p:spPr>
            <p:txBody>
              <a:bodyPr wrap="none" anchor="ctr"/>
              <a:lstStyle/>
              <a:p>
                <a:pPr algn="ctr" eaLnBrk="0" hangingPunct="0"/>
                <a:endParaRPr lang="en-US">
                  <a:solidFill>
                    <a:srgbClr val="FFFFFF"/>
                  </a:solidFill>
                </a:endParaRPr>
              </a:p>
            </p:txBody>
          </p:sp>
          <p:sp>
            <p:nvSpPr>
              <p:cNvPr id="4112" name="Freeform 24"/>
              <p:cNvSpPr>
                <a:spLocks/>
              </p:cNvSpPr>
              <p:nvPr/>
            </p:nvSpPr>
            <p:spPr bwMode="gray">
              <a:xfrm>
                <a:off x="2208" y="1948"/>
                <a:ext cx="1296" cy="634"/>
              </a:xfrm>
              <a:custGeom>
                <a:avLst/>
                <a:gdLst>
                  <a:gd name="T0" fmla="*/ 1276 w 1321"/>
                  <a:gd name="T1" fmla="*/ 357 h 712"/>
                  <a:gd name="T2" fmla="*/ 1292 w 1321"/>
                  <a:gd name="T3" fmla="*/ 394 h 712"/>
                  <a:gd name="T4" fmla="*/ 1296 w 1321"/>
                  <a:gd name="T5" fmla="*/ 428 h 712"/>
                  <a:gd name="T6" fmla="*/ 1290 w 1321"/>
                  <a:gd name="T7" fmla="*/ 459 h 712"/>
                  <a:gd name="T8" fmla="*/ 1273 w 1321"/>
                  <a:gd name="T9" fmla="*/ 490 h 712"/>
                  <a:gd name="T10" fmla="*/ 1248 w 1321"/>
                  <a:gd name="T11" fmla="*/ 516 h 712"/>
                  <a:gd name="T12" fmla="*/ 1216 w 1321"/>
                  <a:gd name="T13" fmla="*/ 538 h 712"/>
                  <a:gd name="T14" fmla="*/ 1173 w 1321"/>
                  <a:gd name="T15" fmla="*/ 559 h 712"/>
                  <a:gd name="T16" fmla="*/ 1125 w 1321"/>
                  <a:gd name="T17" fmla="*/ 578 h 712"/>
                  <a:gd name="T18" fmla="*/ 1071 w 1321"/>
                  <a:gd name="T19" fmla="*/ 594 h 712"/>
                  <a:gd name="T20" fmla="*/ 1011 w 1321"/>
                  <a:gd name="T21" fmla="*/ 608 h 712"/>
                  <a:gd name="T22" fmla="*/ 949 w 1321"/>
                  <a:gd name="T23" fmla="*/ 618 h 712"/>
                  <a:gd name="T24" fmla="*/ 879 w 1321"/>
                  <a:gd name="T25" fmla="*/ 627 h 712"/>
                  <a:gd name="T26" fmla="*/ 808 w 1321"/>
                  <a:gd name="T27" fmla="*/ 632 h 712"/>
                  <a:gd name="T28" fmla="*/ 780 w 1321"/>
                  <a:gd name="T29" fmla="*/ 634 h 712"/>
                  <a:gd name="T30" fmla="*/ 467 w 1321"/>
                  <a:gd name="T31" fmla="*/ 634 h 712"/>
                  <a:gd name="T32" fmla="*/ 463 w 1321"/>
                  <a:gd name="T33" fmla="*/ 634 h 712"/>
                  <a:gd name="T34" fmla="*/ 401 w 1321"/>
                  <a:gd name="T35" fmla="*/ 630 h 712"/>
                  <a:gd name="T36" fmla="*/ 341 w 1321"/>
                  <a:gd name="T37" fmla="*/ 627 h 712"/>
                  <a:gd name="T38" fmla="*/ 285 w 1321"/>
                  <a:gd name="T39" fmla="*/ 620 h 712"/>
                  <a:gd name="T40" fmla="*/ 231 w 1321"/>
                  <a:gd name="T41" fmla="*/ 614 h 712"/>
                  <a:gd name="T42" fmla="*/ 182 w 1321"/>
                  <a:gd name="T43" fmla="*/ 603 h 712"/>
                  <a:gd name="T44" fmla="*/ 138 w 1321"/>
                  <a:gd name="T45" fmla="*/ 590 h 712"/>
                  <a:gd name="T46" fmla="*/ 100 w 1321"/>
                  <a:gd name="T47" fmla="*/ 577 h 712"/>
                  <a:gd name="T48" fmla="*/ 66 w 1321"/>
                  <a:gd name="T49" fmla="*/ 561 h 712"/>
                  <a:gd name="T50" fmla="*/ 38 w 1321"/>
                  <a:gd name="T51" fmla="*/ 541 h 712"/>
                  <a:gd name="T52" fmla="*/ 18 w 1321"/>
                  <a:gd name="T53" fmla="*/ 519 h 712"/>
                  <a:gd name="T54" fmla="*/ 6 w 1321"/>
                  <a:gd name="T55" fmla="*/ 493 h 712"/>
                  <a:gd name="T56" fmla="*/ 0 w 1321"/>
                  <a:gd name="T57" fmla="*/ 467 h 712"/>
                  <a:gd name="T58" fmla="*/ 0 w 1321"/>
                  <a:gd name="T59" fmla="*/ 463 h 712"/>
                  <a:gd name="T60" fmla="*/ 4 w 1321"/>
                  <a:gd name="T61" fmla="*/ 434 h 712"/>
                  <a:gd name="T62" fmla="*/ 16 w 1321"/>
                  <a:gd name="T63" fmla="*/ 397 h 712"/>
                  <a:gd name="T64" fmla="*/ 50 w 1321"/>
                  <a:gd name="T65" fmla="*/ 329 h 712"/>
                  <a:gd name="T66" fmla="*/ 92 w 1321"/>
                  <a:gd name="T67" fmla="*/ 266 h 712"/>
                  <a:gd name="T68" fmla="*/ 144 w 1321"/>
                  <a:gd name="T69" fmla="*/ 209 h 712"/>
                  <a:gd name="T70" fmla="*/ 200 w 1321"/>
                  <a:gd name="T71" fmla="*/ 157 h 712"/>
                  <a:gd name="T72" fmla="*/ 265 w 1321"/>
                  <a:gd name="T73" fmla="*/ 111 h 712"/>
                  <a:gd name="T74" fmla="*/ 335 w 1321"/>
                  <a:gd name="T75" fmla="*/ 73 h 712"/>
                  <a:gd name="T76" fmla="*/ 407 w 1321"/>
                  <a:gd name="T77" fmla="*/ 42 h 712"/>
                  <a:gd name="T78" fmla="*/ 488 w 1321"/>
                  <a:gd name="T79" fmla="*/ 19 h 712"/>
                  <a:gd name="T80" fmla="*/ 570 w 1321"/>
                  <a:gd name="T81" fmla="*/ 5 h 712"/>
                  <a:gd name="T82" fmla="*/ 654 w 1321"/>
                  <a:gd name="T83" fmla="*/ 0 h 712"/>
                  <a:gd name="T84" fmla="*/ 654 w 1321"/>
                  <a:gd name="T85" fmla="*/ 0 h 712"/>
                  <a:gd name="T86" fmla="*/ 745 w 1321"/>
                  <a:gd name="T87" fmla="*/ 5 h 712"/>
                  <a:gd name="T88" fmla="*/ 831 w 1321"/>
                  <a:gd name="T89" fmla="*/ 20 h 712"/>
                  <a:gd name="T90" fmla="*/ 914 w 1321"/>
                  <a:gd name="T91" fmla="*/ 47 h 712"/>
                  <a:gd name="T92" fmla="*/ 991 w 1321"/>
                  <a:gd name="T93" fmla="*/ 80 h 712"/>
                  <a:gd name="T94" fmla="*/ 1062 w 1321"/>
                  <a:gd name="T95" fmla="*/ 122 h 712"/>
                  <a:gd name="T96" fmla="*/ 1127 w 1321"/>
                  <a:gd name="T97" fmla="*/ 173 h 712"/>
                  <a:gd name="T98" fmla="*/ 1185 w 1321"/>
                  <a:gd name="T99" fmla="*/ 228 h 712"/>
                  <a:gd name="T100" fmla="*/ 1234 w 1321"/>
                  <a:gd name="T101" fmla="*/ 289 h 712"/>
                  <a:gd name="T102" fmla="*/ 1276 w 1321"/>
                  <a:gd name="T103" fmla="*/ 357 h 712"/>
                  <a:gd name="T104" fmla="*/ 1276 w 1321"/>
                  <a:gd name="T105" fmla="*/ 35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A8228"/>
                  </a:gs>
                </a:gsLst>
                <a:lin ang="5400000" scaled="1"/>
              </a:gradFill>
              <a:ln w="0">
                <a:noFill/>
                <a:round/>
                <a:headEnd/>
                <a:tailEnd/>
              </a:ln>
            </p:spPr>
            <p:txBody>
              <a:bodyPr/>
              <a:lstStyle/>
              <a:p>
                <a:pPr algn="ctr" eaLnBrk="0" hangingPunct="0"/>
                <a:endParaRPr lang="en-US">
                  <a:solidFill>
                    <a:srgbClr val="FFFFFF"/>
                  </a:solidFill>
                </a:endParaRPr>
              </a:p>
            </p:txBody>
          </p:sp>
        </p:grpSp>
        <p:sp>
          <p:nvSpPr>
            <p:cNvPr id="93" name="Text Box 25"/>
            <p:cNvSpPr txBox="1">
              <a:spLocks noChangeArrowheads="1"/>
            </p:cNvSpPr>
            <p:nvPr/>
          </p:nvSpPr>
          <p:spPr bwMode="gray">
            <a:xfrm>
              <a:off x="3312" y="3312"/>
              <a:ext cx="1505" cy="330"/>
            </a:xfrm>
            <a:prstGeom prst="rect">
              <a:avLst/>
            </a:prstGeom>
            <a:noFill/>
            <a:ln w="9525">
              <a:noFill/>
              <a:miter lim="800000"/>
              <a:headEnd/>
              <a:tailEnd/>
            </a:ln>
            <a:effectLst/>
          </p:spPr>
          <p:txBody>
            <a:bodyPr wrap="none">
              <a:spAutoFit/>
            </a:bodyPr>
            <a:lstStyle/>
            <a:p>
              <a:pPr algn="ctr" eaLnBrk="0" hangingPunct="0">
                <a:defRPr/>
              </a:pPr>
              <a:r>
                <a:rPr lang="en-US" sz="2800" b="1" dirty="0">
                  <a:solidFill>
                    <a:srgbClr val="FFFFFF"/>
                  </a:solidFill>
                  <a:effectLst>
                    <a:outerShdw blurRad="38100" dist="38100" dir="2700000" algn="tl">
                      <a:srgbClr val="C0C0C0"/>
                    </a:outerShdw>
                  </a:effectLst>
                </a:rPr>
                <a:t>Desktop App</a:t>
              </a:r>
            </a:p>
          </p:txBody>
        </p:sp>
      </p:grpSp>
      <p:sp>
        <p:nvSpPr>
          <p:cNvPr id="24" name="Title 23"/>
          <p:cNvSpPr>
            <a:spLocks noGrp="1"/>
          </p:cNvSpPr>
          <p:nvPr>
            <p:ph type="title"/>
          </p:nvPr>
        </p:nvSpPr>
        <p:spPr/>
        <p:txBody>
          <a:bodyPr/>
          <a:lstStyle/>
          <a:p>
            <a:r>
              <a:rPr lang="en-US" smtClean="0"/>
              <a:t>GUI Testing Checklist</a:t>
            </a:r>
            <a:endParaRPr lang="en-US"/>
          </a:p>
        </p:txBody>
      </p:sp>
      <p:sp>
        <p:nvSpPr>
          <p:cNvPr id="30" name="Slide Number Placeholder 29"/>
          <p:cNvSpPr>
            <a:spLocks noGrp="1"/>
          </p:cNvSpPr>
          <p:nvPr>
            <p:ph type="sldNum" sz="quarter" idx="12"/>
          </p:nvPr>
        </p:nvSpPr>
        <p:spPr/>
        <p:txBody>
          <a:bodyPr/>
          <a:lstStyle/>
          <a:p>
            <a:pPr>
              <a:defRPr/>
            </a:pPr>
            <a:fld id="{ED736AD5-82D2-426F-81DF-3FF48C200725}" type="slidenum">
              <a:rPr lang="en-US" smtClean="0"/>
              <a:pPr>
                <a:defRPr/>
              </a:pPr>
              <a:t>7</a:t>
            </a:fld>
            <a:endParaRPr lang="en-US"/>
          </a:p>
        </p:txBody>
      </p:sp>
      <p:grpSp>
        <p:nvGrpSpPr>
          <p:cNvPr id="4" name="Group 16"/>
          <p:cNvGrpSpPr>
            <a:grpSpLocks/>
          </p:cNvGrpSpPr>
          <p:nvPr/>
        </p:nvGrpSpPr>
        <p:grpSpPr bwMode="auto">
          <a:xfrm>
            <a:off x="762000" y="3124200"/>
            <a:ext cx="2286000" cy="2438400"/>
            <a:chOff x="624" y="1584"/>
            <a:chExt cx="1248" cy="1296"/>
          </a:xfrm>
        </p:grpSpPr>
        <p:grpSp>
          <p:nvGrpSpPr>
            <p:cNvPr id="4113" name="Group 17"/>
            <p:cNvGrpSpPr>
              <a:grpSpLocks/>
            </p:cNvGrpSpPr>
            <p:nvPr/>
          </p:nvGrpSpPr>
          <p:grpSpPr bwMode="auto">
            <a:xfrm>
              <a:off x="624" y="1584"/>
              <a:ext cx="1248" cy="1296"/>
              <a:chOff x="2016" y="1920"/>
              <a:chExt cx="1680" cy="1680"/>
            </a:xfrm>
          </p:grpSpPr>
          <p:sp>
            <p:nvSpPr>
              <p:cNvPr id="4115" name="Oval 18"/>
              <p:cNvSpPr>
                <a:spLocks noChangeArrowheads="1"/>
              </p:cNvSpPr>
              <p:nvPr/>
            </p:nvSpPr>
            <p:spPr bwMode="gray">
              <a:xfrm>
                <a:off x="2016" y="1920"/>
                <a:ext cx="1680" cy="1680"/>
              </a:xfrm>
              <a:prstGeom prst="ellipse">
                <a:avLst/>
              </a:prstGeom>
              <a:gradFill rotWithShape="1">
                <a:gsLst>
                  <a:gs pos="0">
                    <a:srgbClr val="A776F0"/>
                  </a:gs>
                  <a:gs pos="100000">
                    <a:srgbClr val="6A4B98"/>
                  </a:gs>
                </a:gsLst>
                <a:lin ang="5400000" scaled="1"/>
              </a:gradFill>
              <a:ln w="9525">
                <a:noFill/>
                <a:round/>
                <a:headEnd/>
                <a:tailEnd/>
              </a:ln>
            </p:spPr>
            <p:txBody>
              <a:bodyPr wrap="none" anchor="ctr"/>
              <a:lstStyle/>
              <a:p>
                <a:pPr algn="ctr" eaLnBrk="0" hangingPunct="0"/>
                <a:endParaRPr lang="en-US">
                  <a:solidFill>
                    <a:srgbClr val="FFFFFF"/>
                  </a:solidFill>
                </a:endParaRPr>
              </a:p>
            </p:txBody>
          </p:sp>
          <p:sp>
            <p:nvSpPr>
              <p:cNvPr id="4116" name="Freeform 19"/>
              <p:cNvSpPr>
                <a:spLocks/>
              </p:cNvSpPr>
              <p:nvPr/>
            </p:nvSpPr>
            <p:spPr bwMode="gray">
              <a:xfrm>
                <a:off x="2208" y="1948"/>
                <a:ext cx="1296" cy="634"/>
              </a:xfrm>
              <a:custGeom>
                <a:avLst/>
                <a:gdLst>
                  <a:gd name="T0" fmla="*/ 1276 w 1321"/>
                  <a:gd name="T1" fmla="*/ 357 h 712"/>
                  <a:gd name="T2" fmla="*/ 1292 w 1321"/>
                  <a:gd name="T3" fmla="*/ 394 h 712"/>
                  <a:gd name="T4" fmla="*/ 1296 w 1321"/>
                  <a:gd name="T5" fmla="*/ 428 h 712"/>
                  <a:gd name="T6" fmla="*/ 1290 w 1321"/>
                  <a:gd name="T7" fmla="*/ 459 h 712"/>
                  <a:gd name="T8" fmla="*/ 1273 w 1321"/>
                  <a:gd name="T9" fmla="*/ 490 h 712"/>
                  <a:gd name="T10" fmla="*/ 1248 w 1321"/>
                  <a:gd name="T11" fmla="*/ 516 h 712"/>
                  <a:gd name="T12" fmla="*/ 1216 w 1321"/>
                  <a:gd name="T13" fmla="*/ 538 h 712"/>
                  <a:gd name="T14" fmla="*/ 1173 w 1321"/>
                  <a:gd name="T15" fmla="*/ 559 h 712"/>
                  <a:gd name="T16" fmla="*/ 1125 w 1321"/>
                  <a:gd name="T17" fmla="*/ 578 h 712"/>
                  <a:gd name="T18" fmla="*/ 1071 w 1321"/>
                  <a:gd name="T19" fmla="*/ 594 h 712"/>
                  <a:gd name="T20" fmla="*/ 1011 w 1321"/>
                  <a:gd name="T21" fmla="*/ 608 h 712"/>
                  <a:gd name="T22" fmla="*/ 949 w 1321"/>
                  <a:gd name="T23" fmla="*/ 618 h 712"/>
                  <a:gd name="T24" fmla="*/ 879 w 1321"/>
                  <a:gd name="T25" fmla="*/ 627 h 712"/>
                  <a:gd name="T26" fmla="*/ 808 w 1321"/>
                  <a:gd name="T27" fmla="*/ 632 h 712"/>
                  <a:gd name="T28" fmla="*/ 780 w 1321"/>
                  <a:gd name="T29" fmla="*/ 634 h 712"/>
                  <a:gd name="T30" fmla="*/ 467 w 1321"/>
                  <a:gd name="T31" fmla="*/ 634 h 712"/>
                  <a:gd name="T32" fmla="*/ 463 w 1321"/>
                  <a:gd name="T33" fmla="*/ 634 h 712"/>
                  <a:gd name="T34" fmla="*/ 401 w 1321"/>
                  <a:gd name="T35" fmla="*/ 630 h 712"/>
                  <a:gd name="T36" fmla="*/ 341 w 1321"/>
                  <a:gd name="T37" fmla="*/ 627 h 712"/>
                  <a:gd name="T38" fmla="*/ 285 w 1321"/>
                  <a:gd name="T39" fmla="*/ 620 h 712"/>
                  <a:gd name="T40" fmla="*/ 231 w 1321"/>
                  <a:gd name="T41" fmla="*/ 614 h 712"/>
                  <a:gd name="T42" fmla="*/ 182 w 1321"/>
                  <a:gd name="T43" fmla="*/ 603 h 712"/>
                  <a:gd name="T44" fmla="*/ 138 w 1321"/>
                  <a:gd name="T45" fmla="*/ 590 h 712"/>
                  <a:gd name="T46" fmla="*/ 100 w 1321"/>
                  <a:gd name="T47" fmla="*/ 577 h 712"/>
                  <a:gd name="T48" fmla="*/ 66 w 1321"/>
                  <a:gd name="T49" fmla="*/ 561 h 712"/>
                  <a:gd name="T50" fmla="*/ 38 w 1321"/>
                  <a:gd name="T51" fmla="*/ 541 h 712"/>
                  <a:gd name="T52" fmla="*/ 18 w 1321"/>
                  <a:gd name="T53" fmla="*/ 519 h 712"/>
                  <a:gd name="T54" fmla="*/ 6 w 1321"/>
                  <a:gd name="T55" fmla="*/ 493 h 712"/>
                  <a:gd name="T56" fmla="*/ 0 w 1321"/>
                  <a:gd name="T57" fmla="*/ 467 h 712"/>
                  <a:gd name="T58" fmla="*/ 0 w 1321"/>
                  <a:gd name="T59" fmla="*/ 463 h 712"/>
                  <a:gd name="T60" fmla="*/ 4 w 1321"/>
                  <a:gd name="T61" fmla="*/ 434 h 712"/>
                  <a:gd name="T62" fmla="*/ 16 w 1321"/>
                  <a:gd name="T63" fmla="*/ 397 h 712"/>
                  <a:gd name="T64" fmla="*/ 50 w 1321"/>
                  <a:gd name="T65" fmla="*/ 329 h 712"/>
                  <a:gd name="T66" fmla="*/ 92 w 1321"/>
                  <a:gd name="T67" fmla="*/ 266 h 712"/>
                  <a:gd name="T68" fmla="*/ 144 w 1321"/>
                  <a:gd name="T69" fmla="*/ 209 h 712"/>
                  <a:gd name="T70" fmla="*/ 200 w 1321"/>
                  <a:gd name="T71" fmla="*/ 157 h 712"/>
                  <a:gd name="T72" fmla="*/ 265 w 1321"/>
                  <a:gd name="T73" fmla="*/ 111 h 712"/>
                  <a:gd name="T74" fmla="*/ 335 w 1321"/>
                  <a:gd name="T75" fmla="*/ 73 h 712"/>
                  <a:gd name="T76" fmla="*/ 407 w 1321"/>
                  <a:gd name="T77" fmla="*/ 42 h 712"/>
                  <a:gd name="T78" fmla="*/ 488 w 1321"/>
                  <a:gd name="T79" fmla="*/ 19 h 712"/>
                  <a:gd name="T80" fmla="*/ 570 w 1321"/>
                  <a:gd name="T81" fmla="*/ 5 h 712"/>
                  <a:gd name="T82" fmla="*/ 654 w 1321"/>
                  <a:gd name="T83" fmla="*/ 0 h 712"/>
                  <a:gd name="T84" fmla="*/ 654 w 1321"/>
                  <a:gd name="T85" fmla="*/ 0 h 712"/>
                  <a:gd name="T86" fmla="*/ 745 w 1321"/>
                  <a:gd name="T87" fmla="*/ 5 h 712"/>
                  <a:gd name="T88" fmla="*/ 831 w 1321"/>
                  <a:gd name="T89" fmla="*/ 20 h 712"/>
                  <a:gd name="T90" fmla="*/ 914 w 1321"/>
                  <a:gd name="T91" fmla="*/ 47 h 712"/>
                  <a:gd name="T92" fmla="*/ 991 w 1321"/>
                  <a:gd name="T93" fmla="*/ 80 h 712"/>
                  <a:gd name="T94" fmla="*/ 1062 w 1321"/>
                  <a:gd name="T95" fmla="*/ 122 h 712"/>
                  <a:gd name="T96" fmla="*/ 1127 w 1321"/>
                  <a:gd name="T97" fmla="*/ 173 h 712"/>
                  <a:gd name="T98" fmla="*/ 1185 w 1321"/>
                  <a:gd name="T99" fmla="*/ 228 h 712"/>
                  <a:gd name="T100" fmla="*/ 1234 w 1321"/>
                  <a:gd name="T101" fmla="*/ 289 h 712"/>
                  <a:gd name="T102" fmla="*/ 1276 w 1321"/>
                  <a:gd name="T103" fmla="*/ 357 h 712"/>
                  <a:gd name="T104" fmla="*/ 1276 w 1321"/>
                  <a:gd name="T105" fmla="*/ 35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A776F0"/>
                  </a:gs>
                </a:gsLst>
                <a:lin ang="5400000" scaled="1"/>
              </a:gradFill>
              <a:ln w="0">
                <a:noFill/>
                <a:round/>
                <a:headEnd/>
                <a:tailEnd/>
              </a:ln>
            </p:spPr>
            <p:txBody>
              <a:bodyPr/>
              <a:lstStyle/>
              <a:p>
                <a:pPr algn="ctr" eaLnBrk="0" hangingPunct="0"/>
                <a:endParaRPr lang="en-US">
                  <a:solidFill>
                    <a:srgbClr val="FFFFFF"/>
                  </a:solidFill>
                </a:endParaRPr>
              </a:p>
            </p:txBody>
          </p:sp>
        </p:grpSp>
        <p:sp>
          <p:nvSpPr>
            <p:cNvPr id="88" name="Text Box 20"/>
            <p:cNvSpPr txBox="1">
              <a:spLocks noChangeArrowheads="1"/>
            </p:cNvSpPr>
            <p:nvPr/>
          </p:nvSpPr>
          <p:spPr bwMode="gray">
            <a:xfrm>
              <a:off x="754" y="2160"/>
              <a:ext cx="1084" cy="330"/>
            </a:xfrm>
            <a:prstGeom prst="rect">
              <a:avLst/>
            </a:prstGeom>
            <a:noFill/>
            <a:ln w="9525">
              <a:noFill/>
              <a:miter lim="800000"/>
              <a:headEnd/>
              <a:tailEnd/>
            </a:ln>
            <a:effectLst/>
          </p:spPr>
          <p:txBody>
            <a:bodyPr wrap="none">
              <a:spAutoFit/>
            </a:bodyPr>
            <a:lstStyle/>
            <a:p>
              <a:pPr algn="ctr" eaLnBrk="0" hangingPunct="0">
                <a:defRPr/>
              </a:pPr>
              <a:r>
                <a:rPr lang="en-US" sz="2800" b="1" dirty="0">
                  <a:solidFill>
                    <a:srgbClr val="FFFFFF"/>
                  </a:solidFill>
                  <a:effectLst>
                    <a:outerShdw blurRad="38100" dist="38100" dir="2700000" algn="tl">
                      <a:srgbClr val="C0C0C0"/>
                    </a:outerShdw>
                  </a:effectLst>
                </a:rPr>
                <a:t>Web App</a:t>
              </a:r>
            </a:p>
          </p:txBody>
        </p:sp>
      </p:gr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Nguồn Tham </a:t>
            </a:r>
            <a:r>
              <a:rPr lang="en-US" smtClean="0"/>
              <a:t>Khảo</a:t>
            </a:r>
            <a:endParaRPr lang="en-US"/>
          </a:p>
        </p:txBody>
      </p:sp>
      <p:sp>
        <p:nvSpPr>
          <p:cNvPr id="3" name="Content Placeholder 2"/>
          <p:cNvSpPr>
            <a:spLocks noGrp="1"/>
          </p:cNvSpPr>
          <p:nvPr>
            <p:ph idx="1"/>
          </p:nvPr>
        </p:nvSpPr>
        <p:spPr/>
        <p:txBody>
          <a:bodyPr/>
          <a:lstStyle/>
          <a:p>
            <a:r>
              <a:rPr lang="en-US" sz="2000" smtClean="0"/>
              <a:t>Lý thuyết :</a:t>
            </a:r>
          </a:p>
          <a:p>
            <a:pPr lvl="1"/>
            <a:r>
              <a:rPr lang="en-US" sz="1800" smtClean="0"/>
              <a:t>Giáo trình của Thầy Lâm Quang Vũ</a:t>
            </a:r>
          </a:p>
          <a:p>
            <a:pPr lvl="1"/>
            <a:r>
              <a:rPr lang="en-US" sz="1800" smtClean="0">
                <a:hlinkClick r:id="rId2"/>
              </a:rPr>
              <a:t>www.en.wikipedia.org</a:t>
            </a:r>
            <a:endParaRPr lang="en-US" sz="1800" smtClean="0"/>
          </a:p>
          <a:p>
            <a:pPr lvl="1"/>
            <a:r>
              <a:rPr lang="en-US" sz="1800" smtClean="0">
                <a:hlinkClick r:id="rId3"/>
              </a:rPr>
              <a:t>http://www.webpagecontent.com/arc_archive/124/5/</a:t>
            </a:r>
            <a:endParaRPr lang="en-US" sz="1800" smtClean="0"/>
          </a:p>
          <a:p>
            <a:pPr lvl="1"/>
            <a:r>
              <a:rPr lang="en-US" sz="1800" smtClean="0">
                <a:hlinkClick r:id="rId4"/>
              </a:rPr>
              <a:t>http://www.jayson.in/programming/top-10-web-application-usability-guidelines-checklist.html</a:t>
            </a:r>
            <a:endParaRPr lang="en-US" sz="1800" smtClean="0"/>
          </a:p>
          <a:p>
            <a:pPr lvl="1"/>
            <a:r>
              <a:rPr lang="en-US" sz="1800" smtClean="0">
                <a:hlinkClick r:id="rId5"/>
              </a:rPr>
              <a:t>http://www.testinggeek.com/index.php/testing-templates/checklist-guidelines/78-web-application-ui-checklist</a:t>
            </a:r>
            <a:endParaRPr lang="en-US" sz="1800" smtClean="0"/>
          </a:p>
          <a:p>
            <a:pPr lvl="1"/>
            <a:r>
              <a:rPr lang="en-US" sz="1800" smtClean="0">
                <a:hlinkClick r:id="rId6"/>
              </a:rPr>
              <a:t>http://www.testinggeek.com/index.php/testing-templates/checklist-guidelines/76-gui-testing-checklist</a:t>
            </a:r>
            <a:endParaRPr lang="en-US" sz="1800" smtClean="0"/>
          </a:p>
          <a:p>
            <a:r>
              <a:rPr lang="en-US" sz="2000" smtClean="0"/>
              <a:t>Demo:</a:t>
            </a:r>
          </a:p>
          <a:p>
            <a:pPr lvl="1"/>
            <a:r>
              <a:rPr lang="en-US" sz="1800" smtClean="0">
                <a:hlinkClick r:id="rId7"/>
              </a:rPr>
              <a:t>www.ranorex.com</a:t>
            </a:r>
            <a:endParaRPr lang="en-US" sz="1800" smtClean="0"/>
          </a:p>
          <a:p>
            <a:pPr lvl="1"/>
            <a:r>
              <a:rPr lang="en-US" sz="1800" smtClean="0">
                <a:hlinkClick r:id="rId8"/>
              </a:rPr>
              <a:t>http://en.web2test.de</a:t>
            </a:r>
            <a:endParaRPr lang="en-US" sz="1800" smtClean="0"/>
          </a:p>
        </p:txBody>
      </p:sp>
      <p:sp>
        <p:nvSpPr>
          <p:cNvPr id="4" name="Slide Number Placeholder 3"/>
          <p:cNvSpPr>
            <a:spLocks noGrp="1"/>
          </p:cNvSpPr>
          <p:nvPr>
            <p:ph type="sldNum" sz="quarter" idx="12"/>
          </p:nvPr>
        </p:nvSpPr>
        <p:spPr/>
        <p:txBody>
          <a:bodyPr/>
          <a:lstStyle/>
          <a:p>
            <a:pPr>
              <a:defRPr/>
            </a:pPr>
            <a:fld id="{177B15EE-425E-4EB5-995D-84B79FEA7B9A}" type="slidenum">
              <a:rPr lang="en-US" smtClean="0"/>
              <a:pPr>
                <a:defRPr/>
              </a:pPr>
              <a:t>70</a:t>
            </a:fld>
            <a:endParaRPr lang="en-US"/>
          </a:p>
        </p:txBody>
      </p:sp>
    </p:spTree>
  </p:cSld>
  <p:clrMapOvr>
    <a:masterClrMapping/>
  </p:clrMapOvr>
  <p:transition>
    <p:wheel spokes="8"/>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a:defRPr/>
            </a:pPr>
            <a:fld id="{177B15EE-425E-4EB5-995D-84B79FEA7B9A}" type="slidenum">
              <a:rPr lang="en-US" smtClean="0"/>
              <a:pPr>
                <a:defRPr/>
              </a:pPr>
              <a:t>71</a:t>
            </a:fld>
            <a:endParaRPr lang="en-US"/>
          </a:p>
        </p:txBody>
      </p:sp>
      <p:sp>
        <p:nvSpPr>
          <p:cNvPr id="5" name="Title 4"/>
          <p:cNvSpPr>
            <a:spLocks noGrp="1"/>
          </p:cNvSpPr>
          <p:nvPr>
            <p:ph type="ctrTitle"/>
          </p:nvPr>
        </p:nvSpPr>
        <p:spPr/>
        <p:txBody>
          <a:bodyPr/>
          <a:lstStyle/>
          <a:p>
            <a:r>
              <a:rPr lang="en-US" dirty="0" err="1" smtClean="0"/>
              <a:t>Thảo</a:t>
            </a:r>
            <a:r>
              <a:rPr lang="en-US" dirty="0" smtClean="0"/>
              <a:t> </a:t>
            </a:r>
            <a:r>
              <a:rPr lang="en-US" dirty="0" err="1" smtClean="0"/>
              <a:t>Luận</a:t>
            </a:r>
            <a:endParaRPr lang="en-US" dirty="0"/>
          </a:p>
        </p:txBody>
      </p:sp>
      <p:sp>
        <p:nvSpPr>
          <p:cNvPr id="6" name="Subtitle 5"/>
          <p:cNvSpPr>
            <a:spLocks noGrp="1"/>
          </p:cNvSpPr>
          <p:nvPr>
            <p:ph type="subTitle" idx="1"/>
          </p:nvPr>
        </p:nvSpPr>
        <p:spPr/>
        <p:txBody>
          <a:bodyPr/>
          <a:lstStyle/>
          <a:p>
            <a:endParaRPr lang="en-US"/>
          </a:p>
        </p:txBody>
      </p:sp>
    </p:spTree>
  </p:cSld>
  <p:clrMapOvr>
    <a:masterClrMapping/>
  </p:clrMapOvr>
  <p:transition>
    <p:wheel spokes="8"/>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a:defRPr/>
            </a:pPr>
            <a:fld id="{177B15EE-425E-4EB5-995D-84B79FEA7B9A}" type="slidenum">
              <a:rPr lang="en-US" smtClean="0"/>
              <a:pPr>
                <a:defRPr/>
              </a:pPr>
              <a:t>72</a:t>
            </a:fld>
            <a:endParaRPr lang="en-US"/>
          </a:p>
        </p:txBody>
      </p:sp>
      <p:sp>
        <p:nvSpPr>
          <p:cNvPr id="5" name="Title 4"/>
          <p:cNvSpPr>
            <a:spLocks noGrp="1"/>
          </p:cNvSpPr>
          <p:nvPr>
            <p:ph type="ctrTitle"/>
          </p:nvPr>
        </p:nvSpPr>
        <p:spPr/>
        <p:txBody>
          <a:bodyPr/>
          <a:lstStyle/>
          <a:p>
            <a:r>
              <a:rPr lang="en-US" dirty="0" smtClean="0"/>
              <a:t>Thank You!</a:t>
            </a:r>
            <a:endParaRPr lang="en-US" dirty="0"/>
          </a:p>
        </p:txBody>
      </p:sp>
      <p:sp>
        <p:nvSpPr>
          <p:cNvPr id="6" name="Subtitle 5"/>
          <p:cNvSpPr>
            <a:spLocks noGrp="1"/>
          </p:cNvSpPr>
          <p:nvPr>
            <p:ph type="subTitle" idx="1"/>
          </p:nvPr>
        </p:nvSpPr>
        <p:spPr/>
        <p:txBody>
          <a:bodyPr/>
          <a:lstStyle/>
          <a:p>
            <a:endParaRPr lang="en-US"/>
          </a:p>
        </p:txBody>
      </p:sp>
    </p:spTree>
  </p:cSld>
  <p:clrMapOvr>
    <a:masterClrMapping/>
  </p:clrMapOvr>
  <p:transition>
    <p:wheel spokes="8"/>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5"/>
          <p:cNvGrpSpPr/>
          <p:nvPr/>
        </p:nvGrpSpPr>
        <p:grpSpPr>
          <a:xfrm>
            <a:off x="3657600" y="1600200"/>
            <a:ext cx="1417959" cy="1417959"/>
            <a:chOff x="3215320" y="1546"/>
            <a:chExt cx="1417959" cy="1417959"/>
          </a:xfrm>
          <a:scene3d>
            <a:camera prst="orthographicFront"/>
            <a:lightRig rig="threePt" dir="t"/>
          </a:scene3d>
        </p:grpSpPr>
        <p:sp>
          <p:nvSpPr>
            <p:cNvPr id="74" name="Oval 73"/>
            <p:cNvSpPr/>
            <p:nvPr/>
          </p:nvSpPr>
          <p:spPr>
            <a:xfrm>
              <a:off x="3215320" y="1546"/>
              <a:ext cx="1417959" cy="1417959"/>
            </a:xfrm>
            <a:prstGeom prst="ellipse">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0"/>
              <a:tileRect r="-100000" b="-100000"/>
            </a:gradFill>
            <a:effectLst>
              <a:glow rad="228600">
                <a:schemeClr val="accent4">
                  <a:satMod val="175000"/>
                  <a:alpha val="40000"/>
                </a:schemeClr>
              </a:glow>
            </a:effectLst>
            <a:sp3d>
              <a:bevelT/>
              <a:bevelB prst="angle"/>
            </a:sp3d>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75" name="Oval 4"/>
            <p:cNvSpPr/>
            <p:nvPr/>
          </p:nvSpPr>
          <p:spPr>
            <a:xfrm>
              <a:off x="3422975" y="209201"/>
              <a:ext cx="1002649" cy="1002649"/>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a:lnSpc>
                  <a:spcPct val="90000"/>
                </a:lnSpc>
                <a:spcAft>
                  <a:spcPct val="35000"/>
                </a:spcAft>
                <a:defRPr/>
              </a:pPr>
              <a:r>
                <a:rPr lang="en-US" sz="2300" dirty="0" err="1" smtClean="0"/>
                <a:t>Trình</a:t>
              </a:r>
              <a:r>
                <a:rPr lang="en-US" sz="2300" dirty="0" smtClean="0"/>
                <a:t> </a:t>
              </a:r>
              <a:r>
                <a:rPr lang="en-US" sz="2300" dirty="0" err="1" smtClean="0"/>
                <a:t>Bày</a:t>
              </a:r>
              <a:endParaRPr lang="en-US" sz="2300" dirty="0"/>
            </a:p>
          </p:txBody>
        </p:sp>
      </p:grpSp>
      <p:grpSp>
        <p:nvGrpSpPr>
          <p:cNvPr id="3" name="Group 46"/>
          <p:cNvGrpSpPr>
            <a:grpSpLocks/>
          </p:cNvGrpSpPr>
          <p:nvPr/>
        </p:nvGrpSpPr>
        <p:grpSpPr bwMode="auto">
          <a:xfrm>
            <a:off x="5030788" y="2689225"/>
            <a:ext cx="377825" cy="479425"/>
            <a:chOff x="4588589" y="1090998"/>
            <a:chExt cx="377455" cy="478561"/>
          </a:xfrm>
        </p:grpSpPr>
        <p:sp>
          <p:nvSpPr>
            <p:cNvPr id="72" name="Right Arrow 71"/>
            <p:cNvSpPr/>
            <p:nvPr/>
          </p:nvSpPr>
          <p:spPr>
            <a:xfrm rot="2160000">
              <a:off x="4588589" y="1090998"/>
              <a:ext cx="377455" cy="47856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3" name="Right Arrow 6"/>
            <p:cNvSpPr/>
            <p:nvPr/>
          </p:nvSpPr>
          <p:spPr>
            <a:xfrm rot="2160000">
              <a:off x="4599690" y="1152799"/>
              <a:ext cx="263267" cy="288404"/>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44550">
                <a:lnSpc>
                  <a:spcPct val="90000"/>
                </a:lnSpc>
                <a:spcAft>
                  <a:spcPct val="35000"/>
                </a:spcAft>
                <a:defRPr/>
              </a:pPr>
              <a:endParaRPr lang="en-US" sz="1900"/>
            </a:p>
          </p:txBody>
        </p:sp>
      </p:grpSp>
      <p:grpSp>
        <p:nvGrpSpPr>
          <p:cNvPr id="6" name="Group 47"/>
          <p:cNvGrpSpPr/>
          <p:nvPr/>
        </p:nvGrpSpPr>
        <p:grpSpPr>
          <a:xfrm>
            <a:off x="5380919" y="2852264"/>
            <a:ext cx="1417959" cy="1417959"/>
            <a:chOff x="4938639" y="1253610"/>
            <a:chExt cx="1417959" cy="1417959"/>
          </a:xfrm>
          <a:scene3d>
            <a:camera prst="orthographicFront"/>
            <a:lightRig rig="threePt" dir="t"/>
          </a:scene3d>
        </p:grpSpPr>
        <p:sp>
          <p:nvSpPr>
            <p:cNvPr id="70" name="Oval 69"/>
            <p:cNvSpPr/>
            <p:nvPr/>
          </p:nvSpPr>
          <p:spPr>
            <a:xfrm>
              <a:off x="4938639" y="1253610"/>
              <a:ext cx="1417959" cy="1417959"/>
            </a:xfrm>
            <a:prstGeom prst="ellipse">
              <a:avLst/>
            </a:pr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0"/>
            </a:gradFill>
            <a:effectLst>
              <a:glow rad="228600">
                <a:schemeClr val="accent4">
                  <a:satMod val="175000"/>
                  <a:alpha val="40000"/>
                </a:schemeClr>
              </a:glow>
            </a:effectLst>
            <a:sp3d>
              <a:bevelT/>
              <a:bevelB prst="angle"/>
            </a:sp3d>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71" name="Oval 8"/>
            <p:cNvSpPr/>
            <p:nvPr/>
          </p:nvSpPr>
          <p:spPr>
            <a:xfrm>
              <a:off x="5146294" y="1461265"/>
              <a:ext cx="1002649" cy="1002649"/>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a:lnSpc>
                  <a:spcPct val="90000"/>
                </a:lnSpc>
                <a:spcAft>
                  <a:spcPct val="35000"/>
                </a:spcAft>
                <a:defRPr/>
              </a:pPr>
              <a:r>
                <a:rPr lang="en-US" sz="2300" dirty="0" err="1"/>
                <a:t>Kích</a:t>
              </a:r>
              <a:r>
                <a:rPr lang="en-US" sz="2300" dirty="0"/>
                <a:t> </a:t>
              </a:r>
              <a:r>
                <a:rPr lang="en-US" sz="2300" dirty="0" err="1"/>
                <a:t>Thước</a:t>
              </a:r>
              <a:endParaRPr lang="en-US" sz="2300" dirty="0"/>
            </a:p>
          </p:txBody>
        </p:sp>
      </p:grpSp>
      <p:grpSp>
        <p:nvGrpSpPr>
          <p:cNvPr id="7" name="Group 48"/>
          <p:cNvGrpSpPr>
            <a:grpSpLocks/>
          </p:cNvGrpSpPr>
          <p:nvPr/>
        </p:nvGrpSpPr>
        <p:grpSpPr bwMode="auto">
          <a:xfrm>
            <a:off x="5524500" y="4375150"/>
            <a:ext cx="479425" cy="377825"/>
            <a:chOff x="5082515" y="2776644"/>
            <a:chExt cx="478561" cy="377455"/>
          </a:xfrm>
        </p:grpSpPr>
        <p:sp>
          <p:nvSpPr>
            <p:cNvPr id="68" name="Right Arrow 67"/>
            <p:cNvSpPr/>
            <p:nvPr/>
          </p:nvSpPr>
          <p:spPr>
            <a:xfrm rot="6480000">
              <a:off x="5133068" y="2726091"/>
              <a:ext cx="377455" cy="47856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9" name="Right Arrow 10"/>
            <p:cNvSpPr/>
            <p:nvPr/>
          </p:nvSpPr>
          <p:spPr>
            <a:xfrm rot="17280000">
              <a:off x="5207594" y="2767247"/>
              <a:ext cx="263267" cy="288404"/>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44550">
                <a:lnSpc>
                  <a:spcPct val="90000"/>
                </a:lnSpc>
                <a:spcAft>
                  <a:spcPct val="35000"/>
                </a:spcAft>
                <a:defRPr/>
              </a:pPr>
              <a:endParaRPr lang="en-US" sz="1900"/>
            </a:p>
          </p:txBody>
        </p:sp>
      </p:grpSp>
      <p:grpSp>
        <p:nvGrpSpPr>
          <p:cNvPr id="8" name="Group 49"/>
          <p:cNvGrpSpPr/>
          <p:nvPr/>
        </p:nvGrpSpPr>
        <p:grpSpPr>
          <a:xfrm>
            <a:off x="4722669" y="4878147"/>
            <a:ext cx="1417959" cy="1417959"/>
            <a:chOff x="4280389" y="3279493"/>
            <a:chExt cx="1417959" cy="1417959"/>
          </a:xfrm>
          <a:scene3d>
            <a:camera prst="orthographicFront"/>
            <a:lightRig rig="morning" dir="t"/>
          </a:scene3d>
        </p:grpSpPr>
        <p:sp>
          <p:nvSpPr>
            <p:cNvPr id="66" name="Oval 65"/>
            <p:cNvSpPr/>
            <p:nvPr/>
          </p:nvSpPr>
          <p:spPr>
            <a:xfrm>
              <a:off x="4280389" y="3279493"/>
              <a:ext cx="1417959" cy="1417959"/>
            </a:xfrm>
            <a:prstGeom prst="ellipse">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lin ang="8100000" scaled="1"/>
              <a:tileRect/>
            </a:gradFill>
            <a:effectLst>
              <a:glow rad="228600">
                <a:schemeClr val="accent4">
                  <a:satMod val="175000"/>
                  <a:alpha val="40000"/>
                </a:schemeClr>
              </a:glow>
            </a:effectLst>
            <a:sp3d prstMaterial="softEdge"/>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67" name="Oval 12"/>
            <p:cNvSpPr/>
            <p:nvPr/>
          </p:nvSpPr>
          <p:spPr>
            <a:xfrm>
              <a:off x="4488044" y="3487148"/>
              <a:ext cx="1002649" cy="1002649"/>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a:lnSpc>
                  <a:spcPct val="90000"/>
                </a:lnSpc>
                <a:spcAft>
                  <a:spcPct val="35000"/>
                </a:spcAft>
                <a:defRPr/>
              </a:pPr>
              <a:r>
                <a:rPr lang="en-US" sz="2300" dirty="0"/>
                <a:t>Font </a:t>
              </a:r>
              <a:r>
                <a:rPr lang="en-US" sz="2300" dirty="0" err="1"/>
                <a:t>Chữ</a:t>
              </a:r>
              <a:endParaRPr lang="en-US" sz="2300" dirty="0"/>
            </a:p>
          </p:txBody>
        </p:sp>
      </p:grpSp>
      <p:grpSp>
        <p:nvGrpSpPr>
          <p:cNvPr id="9" name="Group 50"/>
          <p:cNvGrpSpPr>
            <a:grpSpLocks/>
          </p:cNvGrpSpPr>
          <p:nvPr/>
        </p:nvGrpSpPr>
        <p:grpSpPr bwMode="auto">
          <a:xfrm>
            <a:off x="4187825" y="5348288"/>
            <a:ext cx="377825" cy="477837"/>
            <a:chOff x="3746255" y="3749193"/>
            <a:chExt cx="377455" cy="478561"/>
          </a:xfrm>
        </p:grpSpPr>
        <p:sp>
          <p:nvSpPr>
            <p:cNvPr id="64" name="Right Arrow 63"/>
            <p:cNvSpPr/>
            <p:nvPr/>
          </p:nvSpPr>
          <p:spPr>
            <a:xfrm rot="10800000">
              <a:off x="3746255" y="3749193"/>
              <a:ext cx="377455" cy="47856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5" name="Right Arrow 14"/>
            <p:cNvSpPr/>
            <p:nvPr/>
          </p:nvSpPr>
          <p:spPr>
            <a:xfrm rot="21600000">
              <a:off x="3858858" y="3844587"/>
              <a:ext cx="264852" cy="287772"/>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44550">
                <a:lnSpc>
                  <a:spcPct val="90000"/>
                </a:lnSpc>
                <a:spcAft>
                  <a:spcPct val="35000"/>
                </a:spcAft>
                <a:defRPr/>
              </a:pPr>
              <a:endParaRPr lang="en-US" sz="1900"/>
            </a:p>
          </p:txBody>
        </p:sp>
      </p:grpSp>
      <p:grpSp>
        <p:nvGrpSpPr>
          <p:cNvPr id="11" name="Group 51"/>
          <p:cNvGrpSpPr>
            <a:grpSpLocks/>
          </p:cNvGrpSpPr>
          <p:nvPr/>
        </p:nvGrpSpPr>
        <p:grpSpPr bwMode="auto">
          <a:xfrm>
            <a:off x="2592388" y="4878388"/>
            <a:ext cx="1417637" cy="1417637"/>
            <a:chOff x="2150250" y="3279493"/>
            <a:chExt cx="1417959" cy="1417959"/>
          </a:xfrm>
        </p:grpSpPr>
        <p:sp>
          <p:nvSpPr>
            <p:cNvPr id="62" name="Oval 61"/>
            <p:cNvSpPr/>
            <p:nvPr/>
          </p:nvSpPr>
          <p:spPr>
            <a:xfrm>
              <a:off x="2150250" y="3279493"/>
              <a:ext cx="1417959" cy="1417959"/>
            </a:xfrm>
            <a:prstGeom prst="ellipse">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lin ang="2700000" scaled="1"/>
              <a:tileRect/>
            </a:gradFill>
            <a:effectLst>
              <a:glow rad="228600">
                <a:schemeClr val="accent4">
                  <a:satMod val="175000"/>
                  <a:alpha val="40000"/>
                </a:schemeClr>
              </a:glow>
            </a:effectLst>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63" name="Oval 16"/>
            <p:cNvSpPr/>
            <p:nvPr/>
          </p:nvSpPr>
          <p:spPr>
            <a:xfrm>
              <a:off x="2358259" y="3487502"/>
              <a:ext cx="1001941" cy="1001941"/>
            </a:xfrm>
            <a:prstGeom prst="rect">
              <a:avLst/>
            </a:prstGeom>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a:lnSpc>
                  <a:spcPct val="90000"/>
                </a:lnSpc>
                <a:spcAft>
                  <a:spcPct val="35000"/>
                </a:spcAft>
                <a:defRPr/>
              </a:pPr>
              <a:r>
                <a:rPr lang="en-US" sz="2300" dirty="0" err="1"/>
                <a:t>Màu</a:t>
              </a:r>
              <a:r>
                <a:rPr lang="en-US" sz="2300" dirty="0"/>
                <a:t> </a:t>
              </a:r>
              <a:r>
                <a:rPr lang="en-US" sz="2300" dirty="0" err="1"/>
                <a:t>Sắc</a:t>
              </a:r>
              <a:endParaRPr lang="en-US" sz="2300" dirty="0"/>
            </a:p>
          </p:txBody>
        </p:sp>
      </p:grpSp>
      <p:grpSp>
        <p:nvGrpSpPr>
          <p:cNvPr id="12" name="Group 52"/>
          <p:cNvGrpSpPr>
            <a:grpSpLocks/>
          </p:cNvGrpSpPr>
          <p:nvPr/>
        </p:nvGrpSpPr>
        <p:grpSpPr bwMode="auto">
          <a:xfrm>
            <a:off x="2736850" y="4395788"/>
            <a:ext cx="477838" cy="377825"/>
            <a:chOff x="2294126" y="2796964"/>
            <a:chExt cx="478561" cy="377455"/>
          </a:xfrm>
        </p:grpSpPr>
        <p:sp>
          <p:nvSpPr>
            <p:cNvPr id="60" name="Right Arrow 59"/>
            <p:cNvSpPr/>
            <p:nvPr/>
          </p:nvSpPr>
          <p:spPr>
            <a:xfrm rot="15120000">
              <a:off x="2344678" y="2746411"/>
              <a:ext cx="377455" cy="47856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1" name="Right Arrow 18"/>
            <p:cNvSpPr/>
            <p:nvPr/>
          </p:nvSpPr>
          <p:spPr>
            <a:xfrm rot="25920000">
              <a:off x="2419262" y="2895728"/>
              <a:ext cx="263267" cy="287772"/>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44550">
                <a:lnSpc>
                  <a:spcPct val="90000"/>
                </a:lnSpc>
                <a:spcAft>
                  <a:spcPct val="35000"/>
                </a:spcAft>
                <a:defRPr/>
              </a:pPr>
              <a:endParaRPr lang="en-US" sz="1900"/>
            </a:p>
          </p:txBody>
        </p:sp>
      </p:grpSp>
      <p:grpSp>
        <p:nvGrpSpPr>
          <p:cNvPr id="13" name="Group 53"/>
          <p:cNvGrpSpPr>
            <a:grpSpLocks/>
          </p:cNvGrpSpPr>
          <p:nvPr/>
        </p:nvGrpSpPr>
        <p:grpSpPr bwMode="auto">
          <a:xfrm>
            <a:off x="1933575" y="2852738"/>
            <a:ext cx="1419225" cy="1417637"/>
            <a:chOff x="1492000" y="1253610"/>
            <a:chExt cx="1417959" cy="1417959"/>
          </a:xfrm>
        </p:grpSpPr>
        <p:sp>
          <p:nvSpPr>
            <p:cNvPr id="58" name="Oval 57"/>
            <p:cNvSpPr/>
            <p:nvPr/>
          </p:nvSpPr>
          <p:spPr>
            <a:xfrm>
              <a:off x="1492000" y="1253610"/>
              <a:ext cx="1417959" cy="1417959"/>
            </a:xfrm>
            <a:prstGeom prst="ellipse">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lin ang="10800000" scaled="1"/>
              <a:tileRect/>
            </a:gradFill>
            <a:effectLst>
              <a:glow rad="228600">
                <a:schemeClr val="accent4">
                  <a:satMod val="175000"/>
                  <a:alpha val="40000"/>
                </a:schemeClr>
              </a:glow>
            </a:effectLst>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59" name="Oval 20"/>
            <p:cNvSpPr/>
            <p:nvPr/>
          </p:nvSpPr>
          <p:spPr>
            <a:xfrm>
              <a:off x="1699777" y="1461619"/>
              <a:ext cx="1002405" cy="1001941"/>
            </a:xfrm>
            <a:prstGeom prst="rect">
              <a:avLst/>
            </a:prstGeom>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a:lnSpc>
                  <a:spcPct val="90000"/>
                </a:lnSpc>
                <a:spcAft>
                  <a:spcPct val="35000"/>
                </a:spcAft>
                <a:defRPr/>
              </a:pPr>
              <a:r>
                <a:rPr lang="en-US" sz="2300" smtClean="0"/>
                <a:t>Control</a:t>
              </a:r>
              <a:endParaRPr lang="en-US" sz="2300" dirty="0"/>
            </a:p>
          </p:txBody>
        </p:sp>
      </p:grpSp>
      <p:grpSp>
        <p:nvGrpSpPr>
          <p:cNvPr id="14" name="Group 54"/>
          <p:cNvGrpSpPr>
            <a:grpSpLocks/>
          </p:cNvGrpSpPr>
          <p:nvPr/>
        </p:nvGrpSpPr>
        <p:grpSpPr bwMode="auto">
          <a:xfrm>
            <a:off x="3306763" y="2701925"/>
            <a:ext cx="377825" cy="479425"/>
            <a:chOff x="2865270" y="1103556"/>
            <a:chExt cx="377455" cy="478561"/>
          </a:xfrm>
        </p:grpSpPr>
        <p:sp>
          <p:nvSpPr>
            <p:cNvPr id="56" name="Right Arrow 55"/>
            <p:cNvSpPr/>
            <p:nvPr/>
          </p:nvSpPr>
          <p:spPr>
            <a:xfrm rot="19440000">
              <a:off x="2865270" y="1103556"/>
              <a:ext cx="377455" cy="47856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7" name="Right Arrow 22"/>
            <p:cNvSpPr/>
            <p:nvPr/>
          </p:nvSpPr>
          <p:spPr>
            <a:xfrm rot="19440000">
              <a:off x="2876371" y="1231912"/>
              <a:ext cx="263267" cy="288404"/>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44550">
                <a:lnSpc>
                  <a:spcPct val="90000"/>
                </a:lnSpc>
                <a:spcAft>
                  <a:spcPct val="35000"/>
                </a:spcAft>
                <a:defRPr/>
              </a:pPr>
              <a:endParaRPr lang="en-US" sz="1900" dirty="0"/>
            </a:p>
          </p:txBody>
        </p:sp>
      </p:grpSp>
      <p:sp>
        <p:nvSpPr>
          <p:cNvPr id="76" name="Donut 75"/>
          <p:cNvSpPr/>
          <p:nvPr/>
        </p:nvSpPr>
        <p:spPr>
          <a:xfrm>
            <a:off x="3429000" y="1371600"/>
            <a:ext cx="1828800" cy="1828800"/>
          </a:xfrm>
          <a:prstGeom prst="donut">
            <a:avLst>
              <a:gd name="adj" fmla="val 10156"/>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solidFill>
                <a:schemeClr val="tx1"/>
              </a:solidFill>
            </a:endParaRPr>
          </a:p>
        </p:txBody>
      </p:sp>
      <p:sp>
        <p:nvSpPr>
          <p:cNvPr id="38" name="Title 37"/>
          <p:cNvSpPr>
            <a:spLocks noGrp="1"/>
          </p:cNvSpPr>
          <p:nvPr>
            <p:ph type="title"/>
          </p:nvPr>
        </p:nvSpPr>
        <p:spPr>
          <a:xfrm>
            <a:off x="533400" y="685800"/>
            <a:ext cx="8153400" cy="563563"/>
          </a:xfrm>
        </p:spPr>
        <p:txBody>
          <a:bodyPr/>
          <a:lstStyle/>
          <a:p>
            <a:r>
              <a:rPr lang="en-US" sz="2800" dirty="0" smtClean="0"/>
              <a:t>Desktop App </a:t>
            </a:r>
            <a:r>
              <a:rPr lang="en-US" sz="2800" dirty="0" err="1" smtClean="0"/>
              <a:t>Gui</a:t>
            </a:r>
            <a:r>
              <a:rPr lang="en-US" sz="2800" dirty="0" smtClean="0"/>
              <a:t> </a:t>
            </a:r>
            <a:r>
              <a:rPr lang="en-US" sz="2800" smtClean="0"/>
              <a:t>Testing Checklist</a:t>
            </a:r>
            <a:endParaRPr lang="en-US" sz="2800" dirty="0"/>
          </a:p>
        </p:txBody>
      </p:sp>
      <p:sp>
        <p:nvSpPr>
          <p:cNvPr id="40" name="Slide Number Placeholder 39"/>
          <p:cNvSpPr>
            <a:spLocks noGrp="1"/>
          </p:cNvSpPr>
          <p:nvPr>
            <p:ph type="sldNum" sz="quarter" idx="12"/>
          </p:nvPr>
        </p:nvSpPr>
        <p:spPr/>
        <p:txBody>
          <a:bodyPr/>
          <a:lstStyle/>
          <a:p>
            <a:pPr>
              <a:defRPr/>
            </a:pPr>
            <a:fld id="{177B15EE-425E-4EB5-995D-84B79FEA7B9A}" type="slidenum">
              <a:rPr lang="en-US" smtClean="0"/>
              <a:pPr>
                <a:defRPr/>
              </a:pPr>
              <a:t>8</a:t>
            </a:fld>
            <a:endParaRPr lang="en-US"/>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70" decel="100000"/>
                                        <p:tgtEl>
                                          <p:spTgt spid="2"/>
                                        </p:tgtEl>
                                      </p:cBhvr>
                                    </p:animEffect>
                                    <p:animScale>
                                      <p:cBhvr>
                                        <p:cTn id="8" dur="770" decel="100000"/>
                                        <p:tgtEl>
                                          <p:spTgt spid="2"/>
                                        </p:tgtEl>
                                      </p:cBhvr>
                                      <p:from x="10000" y="10000"/>
                                      <p:to x="200000" y="450000"/>
                                    </p:animScale>
                                    <p:animScale>
                                      <p:cBhvr>
                                        <p:cTn id="9" dur="1230" accel="100000" fill="hold">
                                          <p:stCondLst>
                                            <p:cond delay="770"/>
                                          </p:stCondLst>
                                        </p:cTn>
                                        <p:tgtEl>
                                          <p:spTgt spid="2"/>
                                        </p:tgtEl>
                                      </p:cBhvr>
                                      <p:from x="200000" y="450000"/>
                                      <p:to x="100000" y="100000"/>
                                    </p:animScale>
                                    <p:set>
                                      <p:cBhvr>
                                        <p:cTn id="10" dur="770" fill="hold"/>
                                        <p:tgtEl>
                                          <p:spTgt spid="2"/>
                                        </p:tgtEl>
                                        <p:attrNameLst>
                                          <p:attrName>ppt_x</p:attrName>
                                        </p:attrNameLst>
                                      </p:cBhvr>
                                      <p:to>
                                        <p:strVal val="(0.5)"/>
                                      </p:to>
                                    </p:set>
                                    <p:anim from="(0.5)" to="(#ppt_x)" calcmode="lin" valueType="num">
                                      <p:cBhvr>
                                        <p:cTn id="11" dur="1230" accel="100000" fill="hold">
                                          <p:stCondLst>
                                            <p:cond delay="770"/>
                                          </p:stCondLst>
                                        </p:cTn>
                                        <p:tgtEl>
                                          <p:spTgt spid="2"/>
                                        </p:tgtEl>
                                        <p:attrNameLst>
                                          <p:attrName>ppt_x</p:attrName>
                                        </p:attrNameLst>
                                      </p:cBhvr>
                                    </p:anim>
                                    <p:set>
                                      <p:cBhvr>
                                        <p:cTn id="12" dur="770" fill="hold"/>
                                        <p:tgtEl>
                                          <p:spTgt spid="2"/>
                                        </p:tgtEl>
                                        <p:attrNameLst>
                                          <p:attrName>ppt_y</p:attrName>
                                        </p:attrNameLst>
                                      </p:cBhvr>
                                      <p:to>
                                        <p:strVal val="(#ppt_y+0.4)"/>
                                      </p:to>
                                    </p:set>
                                    <p:anim from="(#ppt_y+0.4)" to="(#ppt_y)" calcmode="lin" valueType="num">
                                      <p:cBhvr>
                                        <p:cTn id="13" dur="1230" accel="100000" fill="hold">
                                          <p:stCondLst>
                                            <p:cond delay="770"/>
                                          </p:stCondLst>
                                        </p:cTn>
                                        <p:tgtEl>
                                          <p:spTgt spid="2"/>
                                        </p:tgtEl>
                                        <p:attrNameLst>
                                          <p:attrName>ppt_y</p:attrName>
                                        </p:attrNameLst>
                                      </p:cBhvr>
                                    </p:anim>
                                  </p:childTnLst>
                                </p:cTn>
                              </p:par>
                            </p:childTnLst>
                          </p:cTn>
                        </p:par>
                        <p:par>
                          <p:cTn id="14" fill="hold">
                            <p:stCondLst>
                              <p:cond delay="2000"/>
                            </p:stCondLst>
                            <p:childTnLst>
                              <p:par>
                                <p:cTn id="15" presetID="51"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70" decel="100000"/>
                                        <p:tgtEl>
                                          <p:spTgt spid="6"/>
                                        </p:tgtEl>
                                      </p:cBhvr>
                                    </p:animEffect>
                                    <p:animScale>
                                      <p:cBhvr>
                                        <p:cTn id="18" dur="770" decel="100000"/>
                                        <p:tgtEl>
                                          <p:spTgt spid="6"/>
                                        </p:tgtEl>
                                      </p:cBhvr>
                                      <p:from x="10000" y="10000"/>
                                      <p:to x="200000" y="450000"/>
                                    </p:animScale>
                                    <p:animScale>
                                      <p:cBhvr>
                                        <p:cTn id="19" dur="1230" accel="100000" fill="hold">
                                          <p:stCondLst>
                                            <p:cond delay="770"/>
                                          </p:stCondLst>
                                        </p:cTn>
                                        <p:tgtEl>
                                          <p:spTgt spid="6"/>
                                        </p:tgtEl>
                                      </p:cBhvr>
                                      <p:from x="200000" y="450000"/>
                                      <p:to x="100000" y="100000"/>
                                    </p:animScale>
                                    <p:set>
                                      <p:cBhvr>
                                        <p:cTn id="20" dur="770" fill="hold"/>
                                        <p:tgtEl>
                                          <p:spTgt spid="6"/>
                                        </p:tgtEl>
                                        <p:attrNameLst>
                                          <p:attrName>ppt_x</p:attrName>
                                        </p:attrNameLst>
                                      </p:cBhvr>
                                      <p:to>
                                        <p:strVal val="(0.5)"/>
                                      </p:to>
                                    </p:set>
                                    <p:anim from="(0.5)" to="(#ppt_x)" calcmode="lin" valueType="num">
                                      <p:cBhvr>
                                        <p:cTn id="21" dur="1230" accel="100000" fill="hold">
                                          <p:stCondLst>
                                            <p:cond delay="770"/>
                                          </p:stCondLst>
                                        </p:cTn>
                                        <p:tgtEl>
                                          <p:spTgt spid="6"/>
                                        </p:tgtEl>
                                        <p:attrNameLst>
                                          <p:attrName>ppt_x</p:attrName>
                                        </p:attrNameLst>
                                      </p:cBhvr>
                                    </p:anim>
                                    <p:set>
                                      <p:cBhvr>
                                        <p:cTn id="22" dur="770" fill="hold"/>
                                        <p:tgtEl>
                                          <p:spTgt spid="6"/>
                                        </p:tgtEl>
                                        <p:attrNameLst>
                                          <p:attrName>ppt_y</p:attrName>
                                        </p:attrNameLst>
                                      </p:cBhvr>
                                      <p:to>
                                        <p:strVal val="(#ppt_y+0.4)"/>
                                      </p:to>
                                    </p:set>
                                    <p:anim from="(#ppt_y+0.4)" to="(#ppt_y)" calcmode="lin" valueType="num">
                                      <p:cBhvr>
                                        <p:cTn id="23" dur="1230" accel="100000" fill="hold">
                                          <p:stCondLst>
                                            <p:cond delay="770"/>
                                          </p:stCondLst>
                                        </p:cTn>
                                        <p:tgtEl>
                                          <p:spTgt spid="6"/>
                                        </p:tgtEl>
                                        <p:attrNameLst>
                                          <p:attrName>ppt_y</p:attrName>
                                        </p:attrNameLst>
                                      </p:cBhvr>
                                    </p:anim>
                                  </p:childTnLst>
                                </p:cTn>
                              </p:par>
                            </p:childTnLst>
                          </p:cTn>
                        </p:par>
                        <p:par>
                          <p:cTn id="24" fill="hold">
                            <p:stCondLst>
                              <p:cond delay="4000"/>
                            </p:stCondLst>
                            <p:childTnLst>
                              <p:par>
                                <p:cTn id="25" presetID="51"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770" decel="100000"/>
                                        <p:tgtEl>
                                          <p:spTgt spid="8"/>
                                        </p:tgtEl>
                                      </p:cBhvr>
                                    </p:animEffect>
                                    <p:animScale>
                                      <p:cBhvr>
                                        <p:cTn id="28" dur="770" decel="100000"/>
                                        <p:tgtEl>
                                          <p:spTgt spid="8"/>
                                        </p:tgtEl>
                                      </p:cBhvr>
                                      <p:from x="10000" y="10000"/>
                                      <p:to x="200000" y="450000"/>
                                    </p:animScale>
                                    <p:animScale>
                                      <p:cBhvr>
                                        <p:cTn id="29" dur="1230" accel="100000" fill="hold">
                                          <p:stCondLst>
                                            <p:cond delay="770"/>
                                          </p:stCondLst>
                                        </p:cTn>
                                        <p:tgtEl>
                                          <p:spTgt spid="8"/>
                                        </p:tgtEl>
                                      </p:cBhvr>
                                      <p:from x="200000" y="450000"/>
                                      <p:to x="100000" y="100000"/>
                                    </p:animScale>
                                    <p:set>
                                      <p:cBhvr>
                                        <p:cTn id="30" dur="770" fill="hold"/>
                                        <p:tgtEl>
                                          <p:spTgt spid="8"/>
                                        </p:tgtEl>
                                        <p:attrNameLst>
                                          <p:attrName>ppt_x</p:attrName>
                                        </p:attrNameLst>
                                      </p:cBhvr>
                                      <p:to>
                                        <p:strVal val="(0.5)"/>
                                      </p:to>
                                    </p:set>
                                    <p:anim from="(0.5)" to="(#ppt_x)" calcmode="lin" valueType="num">
                                      <p:cBhvr>
                                        <p:cTn id="31" dur="1230" accel="100000" fill="hold">
                                          <p:stCondLst>
                                            <p:cond delay="770"/>
                                          </p:stCondLst>
                                        </p:cTn>
                                        <p:tgtEl>
                                          <p:spTgt spid="8"/>
                                        </p:tgtEl>
                                        <p:attrNameLst>
                                          <p:attrName>ppt_x</p:attrName>
                                        </p:attrNameLst>
                                      </p:cBhvr>
                                    </p:anim>
                                    <p:set>
                                      <p:cBhvr>
                                        <p:cTn id="32" dur="770" fill="hold"/>
                                        <p:tgtEl>
                                          <p:spTgt spid="8"/>
                                        </p:tgtEl>
                                        <p:attrNameLst>
                                          <p:attrName>ppt_y</p:attrName>
                                        </p:attrNameLst>
                                      </p:cBhvr>
                                      <p:to>
                                        <p:strVal val="(#ppt_y+0.4)"/>
                                      </p:to>
                                    </p:set>
                                    <p:anim from="(#ppt_y+0.4)" to="(#ppt_y)" calcmode="lin" valueType="num">
                                      <p:cBhvr>
                                        <p:cTn id="33" dur="1230" accel="100000" fill="hold">
                                          <p:stCondLst>
                                            <p:cond delay="770"/>
                                          </p:stCondLst>
                                        </p:cTn>
                                        <p:tgtEl>
                                          <p:spTgt spid="8"/>
                                        </p:tgtEl>
                                        <p:attrNameLst>
                                          <p:attrName>ppt_y</p:attrName>
                                        </p:attrNameLst>
                                      </p:cBhvr>
                                    </p:anim>
                                  </p:childTnLst>
                                </p:cTn>
                              </p:par>
                            </p:childTnLst>
                          </p:cTn>
                        </p:par>
                        <p:par>
                          <p:cTn id="34" fill="hold">
                            <p:stCondLst>
                              <p:cond delay="6000"/>
                            </p:stCondLst>
                            <p:childTnLst>
                              <p:par>
                                <p:cTn id="35" presetID="51"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770" decel="100000"/>
                                        <p:tgtEl>
                                          <p:spTgt spid="11"/>
                                        </p:tgtEl>
                                      </p:cBhvr>
                                    </p:animEffect>
                                    <p:animScale>
                                      <p:cBhvr>
                                        <p:cTn id="38" dur="770" decel="100000"/>
                                        <p:tgtEl>
                                          <p:spTgt spid="11"/>
                                        </p:tgtEl>
                                      </p:cBhvr>
                                      <p:from x="10000" y="10000"/>
                                      <p:to x="200000" y="450000"/>
                                    </p:animScale>
                                    <p:animScale>
                                      <p:cBhvr>
                                        <p:cTn id="39" dur="1230" accel="100000" fill="hold">
                                          <p:stCondLst>
                                            <p:cond delay="770"/>
                                          </p:stCondLst>
                                        </p:cTn>
                                        <p:tgtEl>
                                          <p:spTgt spid="11"/>
                                        </p:tgtEl>
                                      </p:cBhvr>
                                      <p:from x="200000" y="450000"/>
                                      <p:to x="100000" y="100000"/>
                                    </p:animScale>
                                    <p:set>
                                      <p:cBhvr>
                                        <p:cTn id="40" dur="770" fill="hold"/>
                                        <p:tgtEl>
                                          <p:spTgt spid="11"/>
                                        </p:tgtEl>
                                        <p:attrNameLst>
                                          <p:attrName>ppt_x</p:attrName>
                                        </p:attrNameLst>
                                      </p:cBhvr>
                                      <p:to>
                                        <p:strVal val="(0.5)"/>
                                      </p:to>
                                    </p:set>
                                    <p:anim from="(0.5)" to="(#ppt_x)" calcmode="lin" valueType="num">
                                      <p:cBhvr>
                                        <p:cTn id="41" dur="1230" accel="100000" fill="hold">
                                          <p:stCondLst>
                                            <p:cond delay="770"/>
                                          </p:stCondLst>
                                        </p:cTn>
                                        <p:tgtEl>
                                          <p:spTgt spid="11"/>
                                        </p:tgtEl>
                                        <p:attrNameLst>
                                          <p:attrName>ppt_x</p:attrName>
                                        </p:attrNameLst>
                                      </p:cBhvr>
                                    </p:anim>
                                    <p:set>
                                      <p:cBhvr>
                                        <p:cTn id="42" dur="770" fill="hold"/>
                                        <p:tgtEl>
                                          <p:spTgt spid="11"/>
                                        </p:tgtEl>
                                        <p:attrNameLst>
                                          <p:attrName>ppt_y</p:attrName>
                                        </p:attrNameLst>
                                      </p:cBhvr>
                                      <p:to>
                                        <p:strVal val="(#ppt_y+0.4)"/>
                                      </p:to>
                                    </p:set>
                                    <p:anim from="(#ppt_y+0.4)" to="(#ppt_y)" calcmode="lin" valueType="num">
                                      <p:cBhvr>
                                        <p:cTn id="43" dur="1230" accel="100000" fill="hold">
                                          <p:stCondLst>
                                            <p:cond delay="770"/>
                                          </p:stCondLst>
                                        </p:cTn>
                                        <p:tgtEl>
                                          <p:spTgt spid="11"/>
                                        </p:tgtEl>
                                        <p:attrNameLst>
                                          <p:attrName>ppt_y</p:attrName>
                                        </p:attrNameLst>
                                      </p:cBhvr>
                                    </p:anim>
                                  </p:childTnLst>
                                </p:cTn>
                              </p:par>
                            </p:childTnLst>
                          </p:cTn>
                        </p:par>
                        <p:par>
                          <p:cTn id="44" fill="hold">
                            <p:stCondLst>
                              <p:cond delay="8000"/>
                            </p:stCondLst>
                            <p:childTnLst>
                              <p:par>
                                <p:cTn id="45" presetID="51"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770" decel="100000"/>
                                        <p:tgtEl>
                                          <p:spTgt spid="13"/>
                                        </p:tgtEl>
                                      </p:cBhvr>
                                    </p:animEffect>
                                    <p:animScale>
                                      <p:cBhvr>
                                        <p:cTn id="48" dur="770" decel="100000"/>
                                        <p:tgtEl>
                                          <p:spTgt spid="13"/>
                                        </p:tgtEl>
                                      </p:cBhvr>
                                      <p:from x="10000" y="10000"/>
                                      <p:to x="200000" y="450000"/>
                                    </p:animScale>
                                    <p:animScale>
                                      <p:cBhvr>
                                        <p:cTn id="49" dur="1230" accel="100000" fill="hold">
                                          <p:stCondLst>
                                            <p:cond delay="770"/>
                                          </p:stCondLst>
                                        </p:cTn>
                                        <p:tgtEl>
                                          <p:spTgt spid="13"/>
                                        </p:tgtEl>
                                      </p:cBhvr>
                                      <p:from x="200000" y="450000"/>
                                      <p:to x="100000" y="100000"/>
                                    </p:animScale>
                                    <p:set>
                                      <p:cBhvr>
                                        <p:cTn id="50" dur="770" fill="hold"/>
                                        <p:tgtEl>
                                          <p:spTgt spid="13"/>
                                        </p:tgtEl>
                                        <p:attrNameLst>
                                          <p:attrName>ppt_x</p:attrName>
                                        </p:attrNameLst>
                                      </p:cBhvr>
                                      <p:to>
                                        <p:strVal val="(0.5)"/>
                                      </p:to>
                                    </p:set>
                                    <p:anim from="(0.5)" to="(#ppt_x)" calcmode="lin" valueType="num">
                                      <p:cBhvr>
                                        <p:cTn id="51" dur="1230" accel="100000" fill="hold">
                                          <p:stCondLst>
                                            <p:cond delay="770"/>
                                          </p:stCondLst>
                                        </p:cTn>
                                        <p:tgtEl>
                                          <p:spTgt spid="13"/>
                                        </p:tgtEl>
                                        <p:attrNameLst>
                                          <p:attrName>ppt_x</p:attrName>
                                        </p:attrNameLst>
                                      </p:cBhvr>
                                    </p:anim>
                                    <p:set>
                                      <p:cBhvr>
                                        <p:cTn id="52" dur="770" fill="hold"/>
                                        <p:tgtEl>
                                          <p:spTgt spid="13"/>
                                        </p:tgtEl>
                                        <p:attrNameLst>
                                          <p:attrName>ppt_y</p:attrName>
                                        </p:attrNameLst>
                                      </p:cBhvr>
                                      <p:to>
                                        <p:strVal val="(#ppt_y+0.4)"/>
                                      </p:to>
                                    </p:set>
                                    <p:anim from="(#ppt_y+0.4)" to="(#ppt_y)" calcmode="lin" valueType="num">
                                      <p:cBhvr>
                                        <p:cTn id="53" dur="1230" accel="100000" fill="hold">
                                          <p:stCondLst>
                                            <p:cond delay="770"/>
                                          </p:stCondLst>
                                        </p:cTn>
                                        <p:tgtEl>
                                          <p:spTgt spid="13"/>
                                        </p:tgtEl>
                                        <p:attrNameLst>
                                          <p:attrName>ppt_y</p:attrName>
                                        </p:attrNameLst>
                                      </p:cBhvr>
                                    </p:anim>
                                  </p:childTnLst>
                                </p:cTn>
                              </p:par>
                            </p:childTnLst>
                          </p:cTn>
                        </p:par>
                        <p:par>
                          <p:cTn id="54" fill="hold">
                            <p:stCondLst>
                              <p:cond delay="10000"/>
                            </p:stCondLst>
                            <p:childTnLst>
                              <p:par>
                                <p:cTn id="55" presetID="1" presetClass="entr" presetSubtype="0" fill="hold" nodeType="afterEffect">
                                  <p:stCondLst>
                                    <p:cond delay="0"/>
                                  </p:stCondLst>
                                  <p:childTnLst>
                                    <p:set>
                                      <p:cBhvr>
                                        <p:cTn id="56" dur="1" fill="hold">
                                          <p:stCondLst>
                                            <p:cond delay="0"/>
                                          </p:stCondLst>
                                        </p:cTn>
                                        <p:tgtEl>
                                          <p:spTgt spid="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76"/>
                                        </p:tgtEl>
                                        <p:attrNameLst>
                                          <p:attrName>style.visibility</p:attrName>
                                        </p:attrNameLst>
                                      </p:cBhvr>
                                      <p:to>
                                        <p:strVal val="visible"/>
                                      </p:to>
                                    </p:set>
                                    <p:animEffect transition="in" filter="fade">
                                      <p:cBhvr>
                                        <p:cTn id="69" dur="1000"/>
                                        <p:tgtEl>
                                          <p:spTgt spid="76"/>
                                        </p:tgtEl>
                                      </p:cBhvr>
                                    </p:animEffect>
                                    <p:anim calcmode="lin" valueType="num">
                                      <p:cBhvr>
                                        <p:cTn id="70" dur="1000" fill="hold"/>
                                        <p:tgtEl>
                                          <p:spTgt spid="76"/>
                                        </p:tgtEl>
                                        <p:attrNameLst>
                                          <p:attrName>ppt_x</p:attrName>
                                        </p:attrNameLst>
                                      </p:cBhvr>
                                      <p:tavLst>
                                        <p:tav tm="0">
                                          <p:val>
                                            <p:strVal val="#ppt_x"/>
                                          </p:val>
                                        </p:tav>
                                        <p:tav tm="100000">
                                          <p:val>
                                            <p:strVal val="#ppt_x"/>
                                          </p:val>
                                        </p:tav>
                                      </p:tavLst>
                                    </p:anim>
                                    <p:anim calcmode="lin" valueType="num">
                                      <p:cBhvr>
                                        <p:cTn id="71"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dirty="0" err="1" smtClean="0"/>
              <a:t>Trình</a:t>
            </a:r>
            <a:r>
              <a:rPr lang="en-US" dirty="0" smtClean="0"/>
              <a:t> </a:t>
            </a:r>
            <a:r>
              <a:rPr lang="en-US" dirty="0" err="1" smtClean="0"/>
              <a:t>Bày</a:t>
            </a:r>
            <a:endParaRPr lang="en-US" dirty="0" smtClean="0"/>
          </a:p>
        </p:txBody>
      </p:sp>
      <p:sp>
        <p:nvSpPr>
          <p:cNvPr id="24" name="Slide Number Placeholder 23"/>
          <p:cNvSpPr>
            <a:spLocks noGrp="1"/>
          </p:cNvSpPr>
          <p:nvPr>
            <p:ph type="sldNum" sz="quarter" idx="12"/>
          </p:nvPr>
        </p:nvSpPr>
        <p:spPr/>
        <p:txBody>
          <a:bodyPr/>
          <a:lstStyle/>
          <a:p>
            <a:pPr>
              <a:defRPr/>
            </a:pPr>
            <a:fld id="{CCDF35B6-C543-43CC-A3B3-5838963AD9BD}" type="slidenum">
              <a:rPr lang="en-US" smtClean="0"/>
              <a:pPr>
                <a:defRPr/>
              </a:pPr>
              <a:t>9</a:t>
            </a:fld>
            <a:endParaRPr lang="en-US"/>
          </a:p>
        </p:txBody>
      </p:sp>
      <p:sp>
        <p:nvSpPr>
          <p:cNvPr id="8211" name="TextBox 41"/>
          <p:cNvSpPr txBox="1">
            <a:spLocks noChangeArrowheads="1"/>
          </p:cNvSpPr>
          <p:nvPr/>
        </p:nvSpPr>
        <p:spPr bwMode="auto">
          <a:xfrm>
            <a:off x="1143000" y="1600200"/>
            <a:ext cx="7391400" cy="523220"/>
          </a:xfrm>
          <a:prstGeom prst="rect">
            <a:avLst/>
          </a:prstGeom>
          <a:noFill/>
          <a:ln w="9525">
            <a:noFill/>
            <a:miter lim="800000"/>
            <a:headEnd/>
            <a:tailEnd/>
          </a:ln>
        </p:spPr>
        <p:txBody>
          <a:bodyPr wrap="square">
            <a:spAutoFit/>
          </a:bodyPr>
          <a:lstStyle/>
          <a:p>
            <a:pPr>
              <a:buFont typeface="Wingdings" pitchFamily="2" charset="2"/>
              <a:buChar char="v"/>
            </a:pPr>
            <a:r>
              <a:rPr lang="en-US" sz="2800" dirty="0" err="1" smtClean="0"/>
              <a:t>Các</a:t>
            </a:r>
            <a:r>
              <a:rPr lang="en-US" sz="2800" dirty="0" smtClean="0"/>
              <a:t> </a:t>
            </a:r>
            <a:r>
              <a:rPr lang="en-US" sz="2800" dirty="0" err="1" smtClean="0"/>
              <a:t>màn</a:t>
            </a:r>
            <a:r>
              <a:rPr lang="en-US" sz="2800" dirty="0" smtClean="0"/>
              <a:t> </a:t>
            </a:r>
            <a:r>
              <a:rPr lang="en-US" sz="2800" dirty="0" err="1" smtClean="0"/>
              <a:t>hình</a:t>
            </a:r>
            <a:r>
              <a:rPr lang="en-US" sz="2800" dirty="0" smtClean="0"/>
              <a:t> </a:t>
            </a:r>
            <a:r>
              <a:rPr lang="en-US" sz="2800" dirty="0" err="1" smtClean="0"/>
              <a:t>có</a:t>
            </a:r>
            <a:r>
              <a:rPr lang="en-US" sz="2800" dirty="0" smtClean="0"/>
              <a:t> </a:t>
            </a:r>
            <a:r>
              <a:rPr lang="en-US" sz="2800" dirty="0" err="1" smtClean="0"/>
              <a:t>được</a:t>
            </a:r>
            <a:r>
              <a:rPr lang="en-US" sz="2800" dirty="0" smtClean="0"/>
              <a:t> </a:t>
            </a:r>
            <a:r>
              <a:rPr lang="en-US" sz="2800" dirty="0" err="1" smtClean="0"/>
              <a:t>đặt</a:t>
            </a:r>
            <a:r>
              <a:rPr lang="en-US" sz="2800" dirty="0" smtClean="0"/>
              <a:t> title hay </a:t>
            </a:r>
            <a:r>
              <a:rPr lang="en-US" sz="2800" dirty="0" err="1" smtClean="0"/>
              <a:t>không</a:t>
            </a:r>
            <a:r>
              <a:rPr lang="en-US" sz="2800" dirty="0" smtClean="0"/>
              <a:t>?</a:t>
            </a:r>
            <a:endParaRPr lang="en-US" sz="2800" dirty="0"/>
          </a:p>
        </p:txBody>
      </p:sp>
      <p:pic>
        <p:nvPicPr>
          <p:cNvPr id="19" name="Picture 18" descr="mausac.bmp"/>
          <p:cNvPicPr>
            <a:picLocks noChangeAspect="1"/>
          </p:cNvPicPr>
          <p:nvPr/>
        </p:nvPicPr>
        <p:blipFill>
          <a:blip r:embed="rId3"/>
          <a:stretch>
            <a:fillRect/>
          </a:stretch>
        </p:blipFill>
        <p:spPr>
          <a:xfrm>
            <a:off x="1600200" y="2362200"/>
            <a:ext cx="6172200" cy="4191000"/>
          </a:xfrm>
          <a:prstGeom prst="rect">
            <a:avLst/>
          </a:prstGeom>
        </p:spPr>
      </p:pic>
      <p:sp>
        <p:nvSpPr>
          <p:cNvPr id="7" name="Donut 6"/>
          <p:cNvSpPr/>
          <p:nvPr/>
        </p:nvSpPr>
        <p:spPr>
          <a:xfrm>
            <a:off x="1066800" y="2209800"/>
            <a:ext cx="2743200" cy="533400"/>
          </a:xfrm>
          <a:prstGeom prst="donut">
            <a:avLst>
              <a:gd name="adj" fmla="val 1750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Title </a:t>
            </a:r>
            <a:r>
              <a:rPr lang="en-US" dirty="0" err="1">
                <a:solidFill>
                  <a:schemeClr val="tx1"/>
                </a:solidFill>
              </a:rPr>
              <a:t>là</a:t>
            </a:r>
            <a:r>
              <a:rPr lang="en-US" dirty="0">
                <a:solidFill>
                  <a:schemeClr val="tx1"/>
                </a:solidFill>
              </a:rPr>
              <a:t> </a:t>
            </a:r>
            <a:r>
              <a:rPr lang="en-US" dirty="0" err="1">
                <a:solidFill>
                  <a:schemeClr val="tx1"/>
                </a:solidFill>
              </a:rPr>
              <a:t>cái</a:t>
            </a:r>
            <a:r>
              <a:rPr lang="en-US" dirty="0">
                <a:solidFill>
                  <a:schemeClr val="tx1"/>
                </a:solidFill>
              </a:rPr>
              <a:t> </a:t>
            </a:r>
            <a:r>
              <a:rPr lang="en-US" dirty="0" err="1">
                <a:solidFill>
                  <a:schemeClr val="tx1"/>
                </a:solidFill>
              </a:rPr>
              <a:t>gì</a:t>
            </a:r>
            <a:r>
              <a:rPr lang="en-US" dirty="0">
                <a:solidFill>
                  <a:schemeClr val="tx1"/>
                </a:solidFill>
              </a:rPr>
              <a:t>?</a:t>
            </a: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linds(horizontal)">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55"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1000" fill="hold"/>
                                        <p:tgtEl>
                                          <p:spTgt spid="7"/>
                                        </p:tgtEl>
                                        <p:attrNameLst>
                                          <p:attrName>ppt_w</p:attrName>
                                        </p:attrNameLst>
                                      </p:cBhvr>
                                      <p:tavLst>
                                        <p:tav tm="0">
                                          <p:val>
                                            <p:strVal val="#ppt_w*0.70"/>
                                          </p:val>
                                        </p:tav>
                                        <p:tav tm="100000">
                                          <p:val>
                                            <p:strVal val="#ppt_w"/>
                                          </p:val>
                                        </p:tav>
                                      </p:tavLst>
                                    </p:anim>
                                    <p:anim calcmode="lin" valueType="num">
                                      <p:cBhvr>
                                        <p:cTn id="17" dur="1000" fill="hold"/>
                                        <p:tgtEl>
                                          <p:spTgt spid="7"/>
                                        </p:tgtEl>
                                        <p:attrNameLst>
                                          <p:attrName>ppt_h</p:attrName>
                                        </p:attrNameLst>
                                      </p:cBhvr>
                                      <p:tavLst>
                                        <p:tav tm="0">
                                          <p:val>
                                            <p:strVal val="#ppt_h"/>
                                          </p:val>
                                        </p:tav>
                                        <p:tav tm="100000">
                                          <p:val>
                                            <p:strVal val="#ppt_h"/>
                                          </p:val>
                                        </p:tav>
                                      </p:tavLst>
                                    </p:anim>
                                    <p:animEffect transition="in" filter="fade">
                                      <p:cBhvr>
                                        <p:cTn id="1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1" grpId="0"/>
      <p:bldP spid="7" grpId="0" animBg="1"/>
    </p:bldLst>
  </p:timing>
</p:sld>
</file>

<file path=ppt/theme/theme1.xml><?xml version="1.0" encoding="utf-8"?>
<a:theme xmlns:a="http://schemas.openxmlformats.org/drawingml/2006/main" name="cdb2004169gl">
  <a:themeElements>
    <a:clrScheme name="Office Theme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4C5EE"/>
        </a:accent5>
        <a:accent6>
          <a:srgbClr val="E78A71"/>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B955F"/>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5008</TotalTime>
  <Words>3419</Words>
  <Application>Microsoft Office PowerPoint</Application>
  <PresentationFormat>On-screen Show (4:3)</PresentationFormat>
  <Paragraphs>488</Paragraphs>
  <Slides>72</Slides>
  <Notes>28</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72</vt:i4>
      </vt:variant>
    </vt:vector>
  </HeadingPairs>
  <TitlesOfParts>
    <vt:vector size="75" baseType="lpstr">
      <vt:lpstr>cdb2004169gl</vt:lpstr>
      <vt:lpstr>Image</vt:lpstr>
      <vt:lpstr>Bitmap Image</vt:lpstr>
      <vt:lpstr>GUI TESTING</vt:lpstr>
      <vt:lpstr>Nội Dung</vt:lpstr>
      <vt:lpstr>Giới Thiệu</vt:lpstr>
      <vt:lpstr>Nội Dung</vt:lpstr>
      <vt:lpstr>GUI Testing Checklist</vt:lpstr>
      <vt:lpstr>GUI Testing Checklist</vt:lpstr>
      <vt:lpstr>GUI Testing Checklist</vt:lpstr>
      <vt:lpstr>Desktop App Gui Testing Checklist</vt:lpstr>
      <vt:lpstr>Trình Bày</vt:lpstr>
      <vt:lpstr>Trình Bày (tt)</vt:lpstr>
      <vt:lpstr>Trình Bày (tt)</vt:lpstr>
      <vt:lpstr>Desktop App Gui Testing Checklist</vt:lpstr>
      <vt:lpstr>Kích Thước và Vị Trí</vt:lpstr>
      <vt:lpstr>Kích Thước và Vị Trí (tt)</vt:lpstr>
      <vt:lpstr>Kích Thước và Vị Trí (tt)</vt:lpstr>
      <vt:lpstr>Desktop App Gui Testing Checklist</vt:lpstr>
      <vt:lpstr>Font Chữ</vt:lpstr>
      <vt:lpstr>Font Chữ</vt:lpstr>
      <vt:lpstr>Desktop App Gui Testing Checklist</vt:lpstr>
      <vt:lpstr>Màu Sắc</vt:lpstr>
      <vt:lpstr>Màu Sắc (tt)</vt:lpstr>
      <vt:lpstr>Desktop App Gui Testing Checklist</vt:lpstr>
      <vt:lpstr>Control</vt:lpstr>
      <vt:lpstr>Dialog Box</vt:lpstr>
      <vt:lpstr>Dialog Box</vt:lpstr>
      <vt:lpstr>Message Box</vt:lpstr>
      <vt:lpstr>Control</vt:lpstr>
      <vt:lpstr>Command Button</vt:lpstr>
      <vt:lpstr>Command Button (tt)</vt:lpstr>
      <vt:lpstr>Control</vt:lpstr>
      <vt:lpstr>Radio Button</vt:lpstr>
      <vt:lpstr>Radio Button (tt)</vt:lpstr>
      <vt:lpstr>Radio Button (tt)</vt:lpstr>
      <vt:lpstr>Control</vt:lpstr>
      <vt:lpstr>Text Box</vt:lpstr>
      <vt:lpstr>Ví Dụ: Các Chuẩn TextBox</vt:lpstr>
      <vt:lpstr>Control</vt:lpstr>
      <vt:lpstr>List Box</vt:lpstr>
      <vt:lpstr>List Box (tt)</vt:lpstr>
      <vt:lpstr>Nội Dung</vt:lpstr>
      <vt:lpstr>Web App Checklist</vt:lpstr>
      <vt:lpstr>Ví dụ</vt:lpstr>
      <vt:lpstr>Web App Checklist (tt)</vt:lpstr>
      <vt:lpstr>Ví Dụ : Web App Checklist</vt:lpstr>
      <vt:lpstr>Ví dụ (tt)</vt:lpstr>
      <vt:lpstr>Ví Dụ</vt:lpstr>
      <vt:lpstr>Ví dụ (tt)</vt:lpstr>
      <vt:lpstr>Ví dụ (tt)</vt:lpstr>
      <vt:lpstr>Ví Dụ</vt:lpstr>
      <vt:lpstr>Web App Checklist (tt)</vt:lpstr>
      <vt:lpstr>Web App Checklist (tt)</vt:lpstr>
      <vt:lpstr>Web App Checklist (tt)</vt:lpstr>
      <vt:lpstr>Web App Checklist (tt)</vt:lpstr>
      <vt:lpstr>Thử Tài</vt:lpstr>
      <vt:lpstr>Nội Dung</vt:lpstr>
      <vt:lpstr>Demo Ranorex</vt:lpstr>
      <vt:lpstr>Ranorex - Giới thiệu</vt:lpstr>
      <vt:lpstr>Ranorex - Đặc điểm</vt:lpstr>
      <vt:lpstr>Ranorex - Demo</vt:lpstr>
      <vt:lpstr>Ranorex - Demo</vt:lpstr>
      <vt:lpstr>Testcase 1:Radio button</vt:lpstr>
      <vt:lpstr>Testcase2:Command button</vt:lpstr>
      <vt:lpstr>Testcase3: List box</vt:lpstr>
      <vt:lpstr>Nội Dung</vt:lpstr>
      <vt:lpstr>Demo Web2Test</vt:lpstr>
      <vt:lpstr>Web2Test  - Giới Thiệu</vt:lpstr>
      <vt:lpstr>Web2Test  - Demo</vt:lpstr>
      <vt:lpstr>Web2Test  - Chức năng</vt:lpstr>
      <vt:lpstr>Nội Dung</vt:lpstr>
      <vt:lpstr>Nguồn Tham Khảo</vt:lpstr>
      <vt:lpstr>Thảo Luận</vt:lpstr>
      <vt:lpstr>Thank You!</vt:lpstr>
    </vt:vector>
  </TitlesOfParts>
  <Company>Utiba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 TESTING</dc:title>
  <cp:lastModifiedBy>T.Lam</cp:lastModifiedBy>
  <cp:revision>563</cp:revision>
  <dcterms:created xsi:type="dcterms:W3CDTF">2009-06-15T04:41:02Z</dcterms:created>
  <dcterms:modified xsi:type="dcterms:W3CDTF">2009-07-01T10:31:03Z</dcterms:modified>
</cp:coreProperties>
</file>